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794" r:id="rId1"/>
  </p:sldMasterIdLst>
  <p:notesMasterIdLst>
    <p:notesMasterId r:id="rId17"/>
  </p:notesMasterIdLst>
  <p:handoutMasterIdLst>
    <p:handoutMasterId r:id="rId18"/>
  </p:handoutMasterIdLst>
  <p:sldIdLst>
    <p:sldId id="393" r:id="rId2"/>
    <p:sldId id="442" r:id="rId3"/>
    <p:sldId id="438" r:id="rId4"/>
    <p:sldId id="424" r:id="rId5"/>
    <p:sldId id="431" r:id="rId6"/>
    <p:sldId id="425" r:id="rId7"/>
    <p:sldId id="440" r:id="rId8"/>
    <p:sldId id="430" r:id="rId9"/>
    <p:sldId id="432" r:id="rId10"/>
    <p:sldId id="429" r:id="rId11"/>
    <p:sldId id="434" r:id="rId12"/>
    <p:sldId id="433" r:id="rId13"/>
    <p:sldId id="436" r:id="rId14"/>
    <p:sldId id="435" r:id="rId15"/>
    <p:sldId id="412" r:id="rId16"/>
  </p:sldIdLst>
  <p:sldSz cx="9144000" cy="6858000" type="screen4x3"/>
  <p:notesSz cx="6858000" cy="93122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19" autoAdjust="0"/>
    <p:restoredTop sz="85542" autoAdjust="0"/>
  </p:normalViewPr>
  <p:slideViewPr>
    <p:cSldViewPr>
      <p:cViewPr varScale="1">
        <p:scale>
          <a:sx n="97" d="100"/>
          <a:sy n="97" d="100"/>
        </p:scale>
        <p:origin x="70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2" y="672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5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61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6561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BED5453-A736-445F-9AB8-2C6EAACB2047}" type="datetimeFigureOut">
              <a:rPr lang="en-US" smtClean="0"/>
              <a:pPr/>
              <a:t>7/31/18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5045"/>
            <a:ext cx="2971800" cy="465614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845045"/>
            <a:ext cx="2971800" cy="465614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72DEC1D-EA2D-47E7-8504-3C2B5737F3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49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61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561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01829C37-288B-4B65-A852-AD6344DCD576}" type="datetimeFigureOut">
              <a:rPr lang="en-US" smtClean="0"/>
              <a:pPr/>
              <a:t>7/31/18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172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23331"/>
            <a:ext cx="5486400" cy="4190524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5045"/>
            <a:ext cx="2971800" cy="465614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45045"/>
            <a:ext cx="2971800" cy="465614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981CC6F-8D28-441F-8627-AF85920400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614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Internal contour and external contour is</a:t>
            </a:r>
            <a:r>
              <a:rPr kumimoji="1" lang="zh-CN" altLang="en-US" dirty="0"/>
              <a:t> </a:t>
            </a:r>
            <a:r>
              <a:rPr kumimoji="1" lang="en-US" altLang="zh-CN" dirty="0"/>
              <a:t>adjoining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simple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channel,</a:t>
            </a:r>
            <a:r>
              <a:rPr kumimoji="1" lang="zh-CN" altLang="en-US" dirty="0"/>
              <a:t> </a:t>
            </a:r>
            <a:r>
              <a:rPr kumimoji="1" lang="en-US" altLang="zh-CN" dirty="0"/>
              <a:t>but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complex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their</a:t>
            </a:r>
            <a:r>
              <a:rPr kumimoji="1" lang="zh-CN" altLang="en-US" dirty="0"/>
              <a:t> </a:t>
            </a:r>
            <a:r>
              <a:rPr kumimoji="1" lang="en-US" altLang="zh-CN" dirty="0"/>
              <a:t>position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contours</a:t>
            </a:r>
            <a:r>
              <a:rPr kumimoji="1" lang="zh-CN" altLang="en-US" dirty="0"/>
              <a:t> </a:t>
            </a:r>
            <a:r>
              <a:rPr kumimoji="1" lang="en-US" altLang="zh-CN" dirty="0"/>
              <a:t>will</a:t>
            </a:r>
            <a:r>
              <a:rPr kumimoji="1" lang="zh-CN" altLang="en-US" dirty="0"/>
              <a:t> </a:t>
            </a:r>
            <a:r>
              <a:rPr kumimoji="1" lang="en-US" altLang="zh-CN" dirty="0"/>
              <a:t>vary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lot.</a:t>
            </a:r>
            <a:r>
              <a:rPr kumimoji="1" lang="zh-CN" altLang="en-US" dirty="0"/>
              <a:t> </a:t>
            </a:r>
            <a:r>
              <a:rPr kumimoji="1" lang="en-US" altLang="zh-CN" dirty="0"/>
              <a:t>So</a:t>
            </a:r>
            <a:r>
              <a:rPr kumimoji="1" lang="zh-CN" altLang="en-US" dirty="0"/>
              <a:t> </a:t>
            </a:r>
            <a:r>
              <a:rPr kumimoji="1" lang="en-US" altLang="zh-CN" dirty="0"/>
              <a:t>I</a:t>
            </a:r>
            <a:r>
              <a:rPr kumimoji="1" lang="zh-CN" altLang="en-US" dirty="0"/>
              <a:t> </a:t>
            </a:r>
            <a:r>
              <a:rPr kumimoji="1" lang="en-US" altLang="zh-CN" dirty="0"/>
              <a:t>will</a:t>
            </a:r>
            <a:r>
              <a:rPr kumimoji="1" lang="zh-CN" altLang="en-US" dirty="0"/>
              <a:t> </a:t>
            </a:r>
            <a:r>
              <a:rPr kumimoji="1" lang="en-US" altLang="zh-CN" dirty="0"/>
              <a:t>matching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every</a:t>
            </a:r>
            <a:r>
              <a:rPr kumimoji="1" lang="zh-CN" altLang="en-US" dirty="0"/>
              <a:t> </a:t>
            </a:r>
            <a:r>
              <a:rPr kumimoji="1" lang="en-US" altLang="zh-CN" dirty="0"/>
              <a:t>circle</a:t>
            </a:r>
            <a:r>
              <a:rPr kumimoji="1" lang="zh-CN" altLang="en-US" dirty="0"/>
              <a:t> </a:t>
            </a:r>
            <a:r>
              <a:rPr kumimoji="1" lang="en-US" altLang="zh-CN" dirty="0"/>
              <a:t>before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confirming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it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new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one.</a:t>
            </a:r>
          </a:p>
          <a:p>
            <a:r>
              <a:rPr kumimoji="1" lang="en-US" altLang="zh-CN" dirty="0"/>
              <a:t>I tried different circle fit algorithm.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81CC6F-8D28-441F-8627-AF85920400B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368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Build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iPhone:</a:t>
            </a:r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Adjusting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expect</a:t>
            </a:r>
            <a:r>
              <a:rPr kumimoji="1" lang="zh-CN" altLang="en-US" dirty="0"/>
              <a:t> </a:t>
            </a:r>
            <a:r>
              <a:rPr kumimoji="1" lang="en-US" altLang="zh-CN" dirty="0"/>
              <a:t>radius,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</a:t>
            </a:r>
            <a:r>
              <a:rPr kumimoji="1" lang="zh-CN" altLang="en-US" dirty="0"/>
              <a:t> </a:t>
            </a:r>
            <a:r>
              <a:rPr kumimoji="1" lang="en-US" altLang="zh-CN" dirty="0"/>
              <a:t>magnification,</a:t>
            </a:r>
            <a:r>
              <a:rPr kumimoji="1" lang="zh-CN" altLang="en-US" dirty="0"/>
              <a:t> </a:t>
            </a:r>
            <a:r>
              <a:rPr kumimoji="1" lang="en-US" altLang="zh-CN" dirty="0"/>
              <a:t>frame</a:t>
            </a:r>
            <a:r>
              <a:rPr kumimoji="1" lang="zh-CN" altLang="en-US" dirty="0"/>
              <a:t> </a:t>
            </a:r>
            <a:r>
              <a:rPr kumimoji="1" lang="en-US" altLang="zh-CN" dirty="0"/>
              <a:t>rate,</a:t>
            </a:r>
            <a:r>
              <a:rPr kumimoji="1" lang="zh-CN" altLang="en-US" dirty="0"/>
              <a:t> </a:t>
            </a:r>
            <a:r>
              <a:rPr kumimoji="1" lang="en-US" altLang="zh-CN" dirty="0"/>
              <a:t>background</a:t>
            </a:r>
            <a:r>
              <a:rPr kumimoji="1" lang="zh-CN" altLang="en-US" dirty="0"/>
              <a:t> </a:t>
            </a:r>
            <a:r>
              <a:rPr kumimoji="1" lang="en-US" altLang="zh-CN" dirty="0"/>
              <a:t>source,</a:t>
            </a:r>
            <a:r>
              <a:rPr kumimoji="1" lang="zh-CN" altLang="en-US" dirty="0"/>
              <a:t> </a:t>
            </a:r>
            <a:r>
              <a:rPr kumimoji="1" lang="en-US" altLang="zh-CN" dirty="0"/>
              <a:t>camera</a:t>
            </a:r>
            <a:r>
              <a:rPr kumimoji="1" lang="zh-CN" altLang="en-US" dirty="0"/>
              <a:t> </a:t>
            </a:r>
            <a:r>
              <a:rPr kumimoji="1" lang="en-US" altLang="zh-CN" dirty="0"/>
              <a:t>orientation.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81CC6F-8D28-441F-8627-AF85920400B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87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Camera’s frame is a small window of the whole channel.</a:t>
            </a:r>
          </a:p>
          <a:p>
            <a:r>
              <a:rPr kumimoji="1" lang="en-US" altLang="zh-CN" dirty="0"/>
              <a:t>My target is to decode length information from a small window.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81CC6F-8D28-441F-8627-AF85920400B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4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The upside is a simple condition.</a:t>
            </a:r>
          </a:p>
          <a:p>
            <a:r>
              <a:rPr kumimoji="1" lang="en-US" altLang="zh-CN" dirty="0"/>
              <a:t>Because a partition first, there couldn’t have partition in following few droplets. </a:t>
            </a:r>
          </a:p>
          <a:p>
            <a:r>
              <a:rPr kumimoji="1" lang="en-US" altLang="zh-CN" dirty="0"/>
              <a:t>But if we have same sample rate but faster droplet, which means less information of one droplet. It will be difficult to decode.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81CC6F-8D28-441F-8627-AF85920400B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754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The only information I can get is the length of every droplet by template matching.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81CC6F-8D28-441F-8627-AF85920400B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2543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There is many condition of between last frame and the coming frame.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81CC6F-8D28-441F-8627-AF85920400B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809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And I get the algorithm worked in any condition that window size is bigger than template size.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81CC6F-8D28-441F-8627-AF85920400B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8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Thanks all of you for watching and listening.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81CC6F-8D28-441F-8627-AF85920400B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53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1040A-502A-4995-B9D4-3DC3A7207CD2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D2C67A45-AB5C-4B46-A88F-9FBF6D6BF62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003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ED008-63CF-42D0-A057-6F25741C4976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452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30F52-E8F9-4570-98C0-34AC3313678D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664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45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0B7D3-0A77-4E26-8A81-8CC61AB36DD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34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0D302-1B8F-45A8-8067-916DCB9B659E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81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D02A7-601A-45C6-A31C-F6DB84FC9DD8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194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86A85-B1BC-4A76-B346-109F0CF7A521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830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7D7B6-2901-4E68-A857-6B7825267D9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403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3F800-EA35-44EA-804B-F226ADC59B29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157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CBBE-0B58-466A-A59A-2BCA8725A7CE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526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57B70-EEE9-4A7D-BE60-C6099D5F2A75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67A45-AB5C-4B46-A88F-9FBF6D6BF62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6172200"/>
            <a:ext cx="1828800" cy="63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34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gif"/><Relationship Id="rId5" Type="http://schemas.openxmlformats.org/officeDocument/2006/relationships/image" Target="../media/image15.gif"/><Relationship Id="rId4" Type="http://schemas.openxmlformats.org/officeDocument/2006/relationships/image" Target="../media/image14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Research Progress</a:t>
            </a:r>
            <a:r>
              <a:rPr lang="zh-CN" altLang="en-US" dirty="0"/>
              <a:t> </a:t>
            </a:r>
            <a:r>
              <a:rPr lang="en-US" altLang="zh-CN" dirty="0"/>
              <a:t>of DIC &amp; DLD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Jul 31, 2018</a:t>
            </a:r>
            <a:endParaRPr lang="en-US" dirty="0"/>
          </a:p>
          <a:p>
            <a:r>
              <a:rPr lang="en-US" dirty="0"/>
              <a:t>Xingyu Su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61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B0A258-1B06-C346-8A1D-6DCB37C70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E5BE06-C75C-1545-8156-018C2D983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65741D-85B0-A349-B6B1-4E7D1823D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9FD5F67-3DB9-5B47-A1AD-D3B6419870E0}"/>
              </a:ext>
            </a:extLst>
          </p:cNvPr>
          <p:cNvGrpSpPr/>
          <p:nvPr/>
        </p:nvGrpSpPr>
        <p:grpSpPr>
          <a:xfrm>
            <a:off x="925401" y="1534166"/>
            <a:ext cx="800646" cy="304800"/>
            <a:chOff x="1622353" y="1066800"/>
            <a:chExt cx="800646" cy="304800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3B216E6B-597A-8745-95A1-28319C798331}"/>
                </a:ext>
              </a:extLst>
            </p:cNvPr>
            <p:cNvSpPr/>
            <p:nvPr/>
          </p:nvSpPr>
          <p:spPr>
            <a:xfrm>
              <a:off x="1781554" y="1066800"/>
              <a:ext cx="504445" cy="304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538655BC-4413-0241-8DE0-E26D6825288D}"/>
                </a:ext>
              </a:extLst>
            </p:cNvPr>
            <p:cNvSpPr/>
            <p:nvPr/>
          </p:nvSpPr>
          <p:spPr>
            <a:xfrm>
              <a:off x="1622353" y="1066800"/>
              <a:ext cx="304800" cy="3048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C32685FF-DCC4-3144-9BC0-F72C1434C9AD}"/>
                </a:ext>
              </a:extLst>
            </p:cNvPr>
            <p:cNvSpPr/>
            <p:nvPr/>
          </p:nvSpPr>
          <p:spPr>
            <a:xfrm>
              <a:off x="2118199" y="1066800"/>
              <a:ext cx="304800" cy="3048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77051674-75CC-4D42-8FCC-3A2AAAD62453}"/>
              </a:ext>
            </a:extLst>
          </p:cNvPr>
          <p:cNvGrpSpPr/>
          <p:nvPr/>
        </p:nvGrpSpPr>
        <p:grpSpPr>
          <a:xfrm>
            <a:off x="6154413" y="1534166"/>
            <a:ext cx="778445" cy="304800"/>
            <a:chOff x="3176234" y="1066800"/>
            <a:chExt cx="778445" cy="304800"/>
          </a:xfrm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8AAD8AD5-E989-7B4D-8552-27E5DA27476B}"/>
                </a:ext>
              </a:extLst>
            </p:cNvPr>
            <p:cNvSpPr/>
            <p:nvPr/>
          </p:nvSpPr>
          <p:spPr>
            <a:xfrm>
              <a:off x="3176234" y="1066800"/>
              <a:ext cx="304800" cy="304800"/>
            </a:xfrm>
            <a:prstGeom prst="ellipse">
              <a:avLst/>
            </a:prstGeom>
            <a:solidFill>
              <a:srgbClr val="0A5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7F7830EA-8AF6-454B-8A8A-E8750D68B4E7}"/>
                </a:ext>
              </a:extLst>
            </p:cNvPr>
            <p:cNvSpPr/>
            <p:nvPr/>
          </p:nvSpPr>
          <p:spPr>
            <a:xfrm>
              <a:off x="3649879" y="10668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8FAC1F30-7869-EF4C-BA5E-B4AFD9383ADC}"/>
                </a:ext>
              </a:extLst>
            </p:cNvPr>
            <p:cNvSpPr/>
            <p:nvPr/>
          </p:nvSpPr>
          <p:spPr>
            <a:xfrm>
              <a:off x="3313234" y="1066800"/>
              <a:ext cx="504445" cy="304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016F0E3D-0B54-7C43-B17E-28945A78F8A3}"/>
              </a:ext>
            </a:extLst>
          </p:cNvPr>
          <p:cNvGrpSpPr/>
          <p:nvPr/>
        </p:nvGrpSpPr>
        <p:grpSpPr>
          <a:xfrm>
            <a:off x="925401" y="2219966"/>
            <a:ext cx="648246" cy="304800"/>
            <a:chOff x="1622353" y="1066800"/>
            <a:chExt cx="648246" cy="304800"/>
          </a:xfrm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BE226CB3-980F-FC4C-A24C-1877AE86DC31}"/>
                </a:ext>
              </a:extLst>
            </p:cNvPr>
            <p:cNvSpPr/>
            <p:nvPr/>
          </p:nvSpPr>
          <p:spPr>
            <a:xfrm>
              <a:off x="1781554" y="1066800"/>
              <a:ext cx="336645" cy="304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D602281D-85DB-5646-91BE-851CFA6B4F8E}"/>
                </a:ext>
              </a:extLst>
            </p:cNvPr>
            <p:cNvSpPr/>
            <p:nvPr/>
          </p:nvSpPr>
          <p:spPr>
            <a:xfrm>
              <a:off x="1622353" y="1066800"/>
              <a:ext cx="304800" cy="3048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91D778FC-437D-914D-9EA3-A49C78E46E8C}"/>
                </a:ext>
              </a:extLst>
            </p:cNvPr>
            <p:cNvSpPr/>
            <p:nvPr/>
          </p:nvSpPr>
          <p:spPr>
            <a:xfrm>
              <a:off x="1965799" y="1066800"/>
              <a:ext cx="304800" cy="3048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EE44A7B8-9A83-5748-A0B4-2E1A44A041FD}"/>
              </a:ext>
            </a:extLst>
          </p:cNvPr>
          <p:cNvGrpSpPr/>
          <p:nvPr/>
        </p:nvGrpSpPr>
        <p:grpSpPr>
          <a:xfrm>
            <a:off x="6157148" y="2219966"/>
            <a:ext cx="632848" cy="304800"/>
            <a:chOff x="3176234" y="1066800"/>
            <a:chExt cx="632848" cy="304800"/>
          </a:xfrm>
        </p:grpSpPr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109F5A35-9068-CE42-811F-EF9F4B08FC1E}"/>
                </a:ext>
              </a:extLst>
            </p:cNvPr>
            <p:cNvSpPr/>
            <p:nvPr/>
          </p:nvSpPr>
          <p:spPr>
            <a:xfrm>
              <a:off x="3176234" y="1066800"/>
              <a:ext cx="304800" cy="304800"/>
            </a:xfrm>
            <a:prstGeom prst="ellipse">
              <a:avLst/>
            </a:prstGeom>
            <a:solidFill>
              <a:srgbClr val="0A5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A6B02D3A-751D-DE4F-BFA4-20FA5F86B7D7}"/>
                </a:ext>
              </a:extLst>
            </p:cNvPr>
            <p:cNvSpPr/>
            <p:nvPr/>
          </p:nvSpPr>
          <p:spPr>
            <a:xfrm>
              <a:off x="3504282" y="10668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60387A21-3F35-C34F-BA58-2C94BD7BCA92}"/>
                </a:ext>
              </a:extLst>
            </p:cNvPr>
            <p:cNvSpPr/>
            <p:nvPr/>
          </p:nvSpPr>
          <p:spPr>
            <a:xfrm>
              <a:off x="3313235" y="1066800"/>
              <a:ext cx="358846" cy="304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B1F7A2B-049A-DC49-8ED3-CE1FB463230F}"/>
              </a:ext>
            </a:extLst>
          </p:cNvPr>
          <p:cNvGrpSpPr/>
          <p:nvPr/>
        </p:nvGrpSpPr>
        <p:grpSpPr>
          <a:xfrm>
            <a:off x="925401" y="2905766"/>
            <a:ext cx="1101091" cy="304800"/>
            <a:chOff x="3176234" y="1066800"/>
            <a:chExt cx="1101091" cy="304800"/>
          </a:xfrm>
        </p:grpSpPr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5F47287A-423D-DC4F-89AC-C29A72D9FB5A}"/>
                </a:ext>
              </a:extLst>
            </p:cNvPr>
            <p:cNvSpPr/>
            <p:nvPr/>
          </p:nvSpPr>
          <p:spPr>
            <a:xfrm>
              <a:off x="3176234" y="1066800"/>
              <a:ext cx="304800" cy="3048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4AF8C3AF-B42C-584B-BA8C-5143DB73FECD}"/>
                </a:ext>
              </a:extLst>
            </p:cNvPr>
            <p:cNvSpPr/>
            <p:nvPr/>
          </p:nvSpPr>
          <p:spPr>
            <a:xfrm>
              <a:off x="3972525" y="1066800"/>
              <a:ext cx="304800" cy="3048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79A541D5-5AC2-1941-881E-AE8EA9CB23D7}"/>
                </a:ext>
              </a:extLst>
            </p:cNvPr>
            <p:cNvSpPr/>
            <p:nvPr/>
          </p:nvSpPr>
          <p:spPr>
            <a:xfrm>
              <a:off x="3313233" y="1066800"/>
              <a:ext cx="831447" cy="304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4C88A2F0-EB42-C94F-936B-0FA95F636DDC}"/>
              </a:ext>
            </a:extLst>
          </p:cNvPr>
          <p:cNvGrpSpPr/>
          <p:nvPr/>
        </p:nvGrpSpPr>
        <p:grpSpPr>
          <a:xfrm>
            <a:off x="6159419" y="2905766"/>
            <a:ext cx="1101091" cy="304800"/>
            <a:chOff x="3176234" y="1066800"/>
            <a:chExt cx="1101091" cy="304800"/>
          </a:xfrm>
        </p:grpSpPr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82D46B1C-DC2D-084A-A497-61CFBA112F83}"/>
                </a:ext>
              </a:extLst>
            </p:cNvPr>
            <p:cNvSpPr/>
            <p:nvPr/>
          </p:nvSpPr>
          <p:spPr>
            <a:xfrm>
              <a:off x="3176234" y="1066800"/>
              <a:ext cx="304800" cy="304800"/>
            </a:xfrm>
            <a:prstGeom prst="ellipse">
              <a:avLst/>
            </a:prstGeom>
            <a:solidFill>
              <a:srgbClr val="0A5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76F408E4-2480-AC4A-A5ED-98B31872B661}"/>
                </a:ext>
              </a:extLst>
            </p:cNvPr>
            <p:cNvSpPr/>
            <p:nvPr/>
          </p:nvSpPr>
          <p:spPr>
            <a:xfrm>
              <a:off x="3972525" y="10668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B186FDE9-DC0D-2148-9DC3-B1BEDEF1D9F5}"/>
                </a:ext>
              </a:extLst>
            </p:cNvPr>
            <p:cNvSpPr/>
            <p:nvPr/>
          </p:nvSpPr>
          <p:spPr>
            <a:xfrm>
              <a:off x="3313233" y="1066800"/>
              <a:ext cx="831447" cy="304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8D409FE3-8D25-4340-9D78-B35EE4577D13}"/>
              </a:ext>
            </a:extLst>
          </p:cNvPr>
          <p:cNvGrpSpPr/>
          <p:nvPr/>
        </p:nvGrpSpPr>
        <p:grpSpPr>
          <a:xfrm>
            <a:off x="6159419" y="3604915"/>
            <a:ext cx="2204794" cy="304800"/>
            <a:chOff x="3176234" y="1066800"/>
            <a:chExt cx="2204794" cy="304800"/>
          </a:xfrm>
        </p:grpSpPr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99DDB44D-0158-3E48-84F3-977A33A971C2}"/>
                </a:ext>
              </a:extLst>
            </p:cNvPr>
            <p:cNvSpPr/>
            <p:nvPr/>
          </p:nvSpPr>
          <p:spPr>
            <a:xfrm>
              <a:off x="3176234" y="1066800"/>
              <a:ext cx="304800" cy="304800"/>
            </a:xfrm>
            <a:prstGeom prst="ellipse">
              <a:avLst/>
            </a:prstGeom>
            <a:solidFill>
              <a:srgbClr val="0A5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3706F679-CB10-284B-8566-81DF4AFACB6F}"/>
                </a:ext>
              </a:extLst>
            </p:cNvPr>
            <p:cNvSpPr/>
            <p:nvPr/>
          </p:nvSpPr>
          <p:spPr>
            <a:xfrm>
              <a:off x="5076228" y="10668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3FC4AC0C-638C-9E47-BCC7-B7FC8CAE4780}"/>
                </a:ext>
              </a:extLst>
            </p:cNvPr>
            <p:cNvSpPr/>
            <p:nvPr/>
          </p:nvSpPr>
          <p:spPr>
            <a:xfrm>
              <a:off x="3313233" y="1066800"/>
              <a:ext cx="1915395" cy="304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1166B0B5-BCAA-054C-9269-2603C372520B}"/>
              </a:ext>
            </a:extLst>
          </p:cNvPr>
          <p:cNvGrpSpPr/>
          <p:nvPr/>
        </p:nvGrpSpPr>
        <p:grpSpPr>
          <a:xfrm>
            <a:off x="924095" y="3604915"/>
            <a:ext cx="2204794" cy="304800"/>
            <a:chOff x="3176234" y="1066800"/>
            <a:chExt cx="2204794" cy="304800"/>
          </a:xfrm>
        </p:grpSpPr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1058F516-2711-F845-B578-13120A7A707C}"/>
                </a:ext>
              </a:extLst>
            </p:cNvPr>
            <p:cNvSpPr/>
            <p:nvPr/>
          </p:nvSpPr>
          <p:spPr>
            <a:xfrm>
              <a:off x="3176234" y="1066800"/>
              <a:ext cx="304800" cy="3048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3D60EC22-3B4A-3A4E-9563-B4D9ADB1EBAC}"/>
                </a:ext>
              </a:extLst>
            </p:cNvPr>
            <p:cNvSpPr/>
            <p:nvPr/>
          </p:nvSpPr>
          <p:spPr>
            <a:xfrm>
              <a:off x="5076228" y="1066800"/>
              <a:ext cx="304800" cy="3048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98A64607-2B8B-2549-8805-7CC2EB1D4EE0}"/>
                </a:ext>
              </a:extLst>
            </p:cNvPr>
            <p:cNvSpPr/>
            <p:nvPr/>
          </p:nvSpPr>
          <p:spPr>
            <a:xfrm>
              <a:off x="3313233" y="1066800"/>
              <a:ext cx="1915395" cy="304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69" name="标题 1">
            <a:extLst>
              <a:ext uri="{FF2B5EF4-FFF2-40B4-BE49-F238E27FC236}">
                <a16:creationId xmlns:a16="http://schemas.microsoft.com/office/drawing/2014/main" id="{374170C3-01A7-2D41-9927-70DEFBBFE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kumimoji="1" lang="en-US" altLang="zh-CN" dirty="0"/>
              <a:t>Droplet Length Decoder</a:t>
            </a:r>
            <a:endParaRPr kumimoji="1" lang="zh-CN" altLang="en-US" dirty="0"/>
          </a:p>
        </p:txBody>
      </p:sp>
      <p:pic>
        <p:nvPicPr>
          <p:cNvPr id="70" name="图片 69">
            <a:extLst>
              <a:ext uri="{FF2B5EF4-FFF2-40B4-BE49-F238E27FC236}">
                <a16:creationId xmlns:a16="http://schemas.microsoft.com/office/drawing/2014/main" id="{FDF69FF1-FC95-E34C-AF55-D205A37396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38460" y="2615309"/>
            <a:ext cx="785260" cy="4851400"/>
          </a:xfrm>
          <a:prstGeom prst="rect">
            <a:avLst/>
          </a:prstGeom>
        </p:spPr>
      </p:pic>
      <p:sp>
        <p:nvSpPr>
          <p:cNvPr id="71" name="文本框 70">
            <a:extLst>
              <a:ext uri="{FF2B5EF4-FFF2-40B4-BE49-F238E27FC236}">
                <a16:creationId xmlns:a16="http://schemas.microsoft.com/office/drawing/2014/main" id="{A004574F-F96D-FD49-A384-FEEAE28F24BF}"/>
              </a:ext>
            </a:extLst>
          </p:cNvPr>
          <p:cNvSpPr txBox="1"/>
          <p:nvPr/>
        </p:nvSpPr>
        <p:spPr>
          <a:xfrm>
            <a:off x="3486417" y="5455473"/>
            <a:ext cx="2098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Template Matching</a:t>
            </a:r>
            <a:endParaRPr kumimoji="1" lang="zh-CN" altLang="en-US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54649041-563C-C14E-906F-4D8F93DA1F2D}"/>
              </a:ext>
            </a:extLst>
          </p:cNvPr>
          <p:cNvSpPr txBox="1"/>
          <p:nvPr/>
        </p:nvSpPr>
        <p:spPr>
          <a:xfrm>
            <a:off x="924095" y="4094381"/>
            <a:ext cx="2098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Original Droplets</a:t>
            </a:r>
            <a:endParaRPr kumimoji="1" lang="zh-CN" altLang="en-US" dirty="0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989E0E7D-C66D-2741-B533-F0F9B8C08349}"/>
              </a:ext>
            </a:extLst>
          </p:cNvPr>
          <p:cNvSpPr txBox="1"/>
          <p:nvPr/>
        </p:nvSpPr>
        <p:spPr>
          <a:xfrm>
            <a:off x="5613316" y="4094381"/>
            <a:ext cx="3294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Detected upside and downside</a:t>
            </a:r>
            <a:endParaRPr kumimoji="1" lang="zh-CN" altLang="en-US" dirty="0"/>
          </a:p>
        </p:txBody>
      </p:sp>
      <p:sp>
        <p:nvSpPr>
          <p:cNvPr id="7" name="虚尾箭头 6">
            <a:extLst>
              <a:ext uri="{FF2B5EF4-FFF2-40B4-BE49-F238E27FC236}">
                <a16:creationId xmlns:a16="http://schemas.microsoft.com/office/drawing/2014/main" id="{9B675524-B7AD-534A-AF28-6D4C958A401F}"/>
              </a:ext>
            </a:extLst>
          </p:cNvPr>
          <p:cNvSpPr/>
          <p:nvPr/>
        </p:nvSpPr>
        <p:spPr>
          <a:xfrm>
            <a:off x="3486417" y="2438400"/>
            <a:ext cx="1466583" cy="467366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522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3" grpId="0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>
            <a:extLst>
              <a:ext uri="{FF2B5EF4-FFF2-40B4-BE49-F238E27FC236}">
                <a16:creationId xmlns:a16="http://schemas.microsoft.com/office/drawing/2014/main" id="{FCE88E0B-F1E5-9C4C-A689-F30A4338D5FF}"/>
              </a:ext>
            </a:extLst>
          </p:cNvPr>
          <p:cNvGrpSpPr/>
          <p:nvPr/>
        </p:nvGrpSpPr>
        <p:grpSpPr>
          <a:xfrm>
            <a:off x="5114092" y="4899485"/>
            <a:ext cx="495847" cy="304800"/>
            <a:chOff x="409631" y="2667000"/>
            <a:chExt cx="495847" cy="304800"/>
          </a:xfrm>
        </p:grpSpPr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64D214AD-E0CB-D24A-A9B9-3A80C96C9D2A}"/>
                </a:ext>
              </a:extLst>
            </p:cNvPr>
            <p:cNvSpPr/>
            <p:nvPr/>
          </p:nvSpPr>
          <p:spPr>
            <a:xfrm>
              <a:off x="600678" y="26670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F20382DA-9B61-4047-AE87-FAE8DCB8FF87}"/>
                </a:ext>
              </a:extLst>
            </p:cNvPr>
            <p:cNvSpPr/>
            <p:nvPr/>
          </p:nvSpPr>
          <p:spPr>
            <a:xfrm>
              <a:off x="409631" y="26670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B811DC65-D877-6441-A7EF-0D4EF65790DB}"/>
              </a:ext>
            </a:extLst>
          </p:cNvPr>
          <p:cNvGrpSpPr/>
          <p:nvPr/>
        </p:nvGrpSpPr>
        <p:grpSpPr>
          <a:xfrm>
            <a:off x="6022585" y="4894751"/>
            <a:ext cx="495847" cy="304800"/>
            <a:chOff x="409631" y="2667000"/>
            <a:chExt cx="495847" cy="304800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57A3C5E4-2786-C144-AED8-736993A60047}"/>
                </a:ext>
              </a:extLst>
            </p:cNvPr>
            <p:cNvSpPr/>
            <p:nvPr/>
          </p:nvSpPr>
          <p:spPr>
            <a:xfrm>
              <a:off x="600678" y="26670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A46F6C4F-6B38-6743-AF76-42A87303D467}"/>
                </a:ext>
              </a:extLst>
            </p:cNvPr>
            <p:cNvSpPr/>
            <p:nvPr/>
          </p:nvSpPr>
          <p:spPr>
            <a:xfrm>
              <a:off x="409631" y="26670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89" name="文本框 88">
            <a:extLst>
              <a:ext uri="{FF2B5EF4-FFF2-40B4-BE49-F238E27FC236}">
                <a16:creationId xmlns:a16="http://schemas.microsoft.com/office/drawing/2014/main" id="{668F3292-8FB4-9347-B198-A4D164ADBD44}"/>
              </a:ext>
            </a:extLst>
          </p:cNvPr>
          <p:cNvSpPr txBox="1"/>
          <p:nvPr/>
        </p:nvSpPr>
        <p:spPr>
          <a:xfrm>
            <a:off x="5748246" y="4799719"/>
            <a:ext cx="572047" cy="378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. . .</a:t>
            </a:r>
            <a:endParaRPr kumimoji="1" lang="zh-CN" altLang="en-US" dirty="0"/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E879E5B4-9750-DD43-8DB3-0AB3AB7567F6}"/>
              </a:ext>
            </a:extLst>
          </p:cNvPr>
          <p:cNvGrpSpPr/>
          <p:nvPr/>
        </p:nvGrpSpPr>
        <p:grpSpPr>
          <a:xfrm>
            <a:off x="1958365" y="3338429"/>
            <a:ext cx="495847" cy="304800"/>
            <a:chOff x="409631" y="2667000"/>
            <a:chExt cx="495847" cy="304800"/>
          </a:xfrm>
        </p:grpSpPr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2FB23485-B21D-1C42-8CF6-34DC4FEB0612}"/>
                </a:ext>
              </a:extLst>
            </p:cNvPr>
            <p:cNvSpPr/>
            <p:nvPr/>
          </p:nvSpPr>
          <p:spPr>
            <a:xfrm>
              <a:off x="600678" y="26670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3BAB0D81-A497-0F42-A432-FF29A52A75FC}"/>
                </a:ext>
              </a:extLst>
            </p:cNvPr>
            <p:cNvSpPr/>
            <p:nvPr/>
          </p:nvSpPr>
          <p:spPr>
            <a:xfrm>
              <a:off x="409631" y="26670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E4C39B7F-7399-9A44-AB31-F6A6FA1C6B78}"/>
              </a:ext>
            </a:extLst>
          </p:cNvPr>
          <p:cNvGrpSpPr/>
          <p:nvPr/>
        </p:nvGrpSpPr>
        <p:grpSpPr>
          <a:xfrm>
            <a:off x="5885584" y="1806883"/>
            <a:ext cx="495847" cy="304800"/>
            <a:chOff x="228600" y="1600200"/>
            <a:chExt cx="495847" cy="304800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FA8F9188-AEFA-B949-A6E3-388F4B01DF0D}"/>
                </a:ext>
              </a:extLst>
            </p:cNvPr>
            <p:cNvSpPr/>
            <p:nvPr/>
          </p:nvSpPr>
          <p:spPr>
            <a:xfrm>
              <a:off x="228600" y="1600200"/>
              <a:ext cx="304800" cy="304800"/>
            </a:xfrm>
            <a:prstGeom prst="ellipse">
              <a:avLst/>
            </a:prstGeom>
            <a:solidFill>
              <a:srgbClr val="0A5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8CF99BE8-F3CE-0C4E-89DF-B7BC56EE31AB}"/>
                </a:ext>
              </a:extLst>
            </p:cNvPr>
            <p:cNvSpPr/>
            <p:nvPr/>
          </p:nvSpPr>
          <p:spPr>
            <a:xfrm>
              <a:off x="365601" y="16002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88A5CE91-7A50-C345-A7DD-B47ED643E139}"/>
              </a:ext>
            </a:extLst>
          </p:cNvPr>
          <p:cNvGrpSpPr/>
          <p:nvPr/>
        </p:nvGrpSpPr>
        <p:grpSpPr>
          <a:xfrm>
            <a:off x="4969733" y="1806883"/>
            <a:ext cx="495847" cy="304800"/>
            <a:chOff x="409631" y="2667000"/>
            <a:chExt cx="495847" cy="304800"/>
          </a:xfrm>
        </p:grpSpPr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52AA9D29-DF7D-2940-8645-E58D4790DBCB}"/>
                </a:ext>
              </a:extLst>
            </p:cNvPr>
            <p:cNvSpPr/>
            <p:nvPr/>
          </p:nvSpPr>
          <p:spPr>
            <a:xfrm>
              <a:off x="600678" y="26670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E94063E-5096-D14C-BEE1-83118D9A2ABA}"/>
                </a:ext>
              </a:extLst>
            </p:cNvPr>
            <p:cNvSpPr/>
            <p:nvPr/>
          </p:nvSpPr>
          <p:spPr>
            <a:xfrm>
              <a:off x="409631" y="26670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C1CC87E-1451-7E41-9BE2-A5ADBBC99224}"/>
              </a:ext>
            </a:extLst>
          </p:cNvPr>
          <p:cNvGrpSpPr/>
          <p:nvPr/>
        </p:nvGrpSpPr>
        <p:grpSpPr>
          <a:xfrm>
            <a:off x="5065257" y="1285183"/>
            <a:ext cx="495847" cy="304800"/>
            <a:chOff x="228600" y="1600200"/>
            <a:chExt cx="495847" cy="304800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DE39D21E-BA1C-B547-9E2A-2C596F32044C}"/>
                </a:ext>
              </a:extLst>
            </p:cNvPr>
            <p:cNvSpPr/>
            <p:nvPr/>
          </p:nvSpPr>
          <p:spPr>
            <a:xfrm>
              <a:off x="228600" y="1600200"/>
              <a:ext cx="304800" cy="304800"/>
            </a:xfrm>
            <a:prstGeom prst="ellipse">
              <a:avLst/>
            </a:prstGeom>
            <a:solidFill>
              <a:srgbClr val="0A5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8AC0409A-8C36-6847-9089-774F1D169343}"/>
                </a:ext>
              </a:extLst>
            </p:cNvPr>
            <p:cNvSpPr/>
            <p:nvPr/>
          </p:nvSpPr>
          <p:spPr>
            <a:xfrm>
              <a:off x="365601" y="16002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F10B8A1-6E50-D94B-B591-4090A39671B0}"/>
              </a:ext>
            </a:extLst>
          </p:cNvPr>
          <p:cNvGrpSpPr/>
          <p:nvPr/>
        </p:nvGrpSpPr>
        <p:grpSpPr>
          <a:xfrm>
            <a:off x="5542137" y="1301468"/>
            <a:ext cx="495847" cy="304800"/>
            <a:chOff x="409631" y="2667000"/>
            <a:chExt cx="495847" cy="304800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8F0FBF9A-C996-0142-B28D-41A4698313DA}"/>
                </a:ext>
              </a:extLst>
            </p:cNvPr>
            <p:cNvSpPr/>
            <p:nvPr/>
          </p:nvSpPr>
          <p:spPr>
            <a:xfrm>
              <a:off x="600678" y="26670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8796145-CE98-9C42-8B5E-4C9B016BED68}"/>
                </a:ext>
              </a:extLst>
            </p:cNvPr>
            <p:cNvSpPr/>
            <p:nvPr/>
          </p:nvSpPr>
          <p:spPr>
            <a:xfrm>
              <a:off x="409631" y="26670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A0ACE0EA-6764-0B4A-B79C-CC828EBFB082}"/>
              </a:ext>
            </a:extLst>
          </p:cNvPr>
          <p:cNvSpPr txBox="1"/>
          <p:nvPr/>
        </p:nvSpPr>
        <p:spPr>
          <a:xfrm>
            <a:off x="6244239" y="1198447"/>
            <a:ext cx="572047" cy="378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. . .</a:t>
            </a:r>
            <a:endParaRPr kumimoji="1"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B8E3EE4-40D4-E441-98A7-E0CD7C242381}"/>
              </a:ext>
            </a:extLst>
          </p:cNvPr>
          <p:cNvSpPr txBox="1"/>
          <p:nvPr/>
        </p:nvSpPr>
        <p:spPr>
          <a:xfrm>
            <a:off x="6244238" y="1724923"/>
            <a:ext cx="572047" cy="378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. . .</a:t>
            </a:r>
            <a:endParaRPr kumimoji="1" lang="zh-CN" altLang="en-US" dirty="0"/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2EF11E28-7367-7C4B-B49A-617E3B4D2669}"/>
              </a:ext>
            </a:extLst>
          </p:cNvPr>
          <p:cNvGrpSpPr/>
          <p:nvPr/>
        </p:nvGrpSpPr>
        <p:grpSpPr>
          <a:xfrm>
            <a:off x="6172573" y="2324663"/>
            <a:ext cx="495847" cy="304800"/>
            <a:chOff x="228600" y="1600200"/>
            <a:chExt cx="495847" cy="304800"/>
          </a:xfrm>
        </p:grpSpPr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96D1F6E4-799A-0C43-80C7-C4B117DE86AE}"/>
                </a:ext>
              </a:extLst>
            </p:cNvPr>
            <p:cNvSpPr/>
            <p:nvPr/>
          </p:nvSpPr>
          <p:spPr>
            <a:xfrm>
              <a:off x="228600" y="1600200"/>
              <a:ext cx="304800" cy="304800"/>
            </a:xfrm>
            <a:prstGeom prst="ellipse">
              <a:avLst/>
            </a:prstGeom>
            <a:solidFill>
              <a:srgbClr val="0A5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30F0B27-2E95-4F45-A597-896BC097AD52}"/>
                </a:ext>
              </a:extLst>
            </p:cNvPr>
            <p:cNvSpPr/>
            <p:nvPr/>
          </p:nvSpPr>
          <p:spPr>
            <a:xfrm>
              <a:off x="365601" y="16002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255C3640-74BF-C54B-81B5-B934E2526BFC}"/>
              </a:ext>
            </a:extLst>
          </p:cNvPr>
          <p:cNvGrpSpPr/>
          <p:nvPr/>
        </p:nvGrpSpPr>
        <p:grpSpPr>
          <a:xfrm>
            <a:off x="5057216" y="2840386"/>
            <a:ext cx="495847" cy="304800"/>
            <a:chOff x="228600" y="1600200"/>
            <a:chExt cx="495847" cy="304800"/>
          </a:xfrm>
        </p:grpSpPr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01F6C206-17FB-8040-B98B-A556B18353BD}"/>
                </a:ext>
              </a:extLst>
            </p:cNvPr>
            <p:cNvSpPr/>
            <p:nvPr/>
          </p:nvSpPr>
          <p:spPr>
            <a:xfrm>
              <a:off x="228600" y="1600200"/>
              <a:ext cx="304800" cy="304800"/>
            </a:xfrm>
            <a:prstGeom prst="ellipse">
              <a:avLst/>
            </a:prstGeom>
            <a:solidFill>
              <a:srgbClr val="0A5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0A2FB2FB-966A-4841-8AA6-6E8A0EC79EE5}"/>
                </a:ext>
              </a:extLst>
            </p:cNvPr>
            <p:cNvSpPr/>
            <p:nvPr/>
          </p:nvSpPr>
          <p:spPr>
            <a:xfrm>
              <a:off x="365601" y="16002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55F27F89-DE66-044D-9A0D-075FC602E4B7}"/>
              </a:ext>
            </a:extLst>
          </p:cNvPr>
          <p:cNvGrpSpPr/>
          <p:nvPr/>
        </p:nvGrpSpPr>
        <p:grpSpPr>
          <a:xfrm>
            <a:off x="5405136" y="3360755"/>
            <a:ext cx="495847" cy="304800"/>
            <a:chOff x="228600" y="1600200"/>
            <a:chExt cx="495847" cy="304800"/>
          </a:xfrm>
        </p:grpSpPr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6D46F81E-F413-3142-A8D9-28F7A4124D2F}"/>
                </a:ext>
              </a:extLst>
            </p:cNvPr>
            <p:cNvSpPr/>
            <p:nvPr/>
          </p:nvSpPr>
          <p:spPr>
            <a:xfrm>
              <a:off x="228600" y="1600200"/>
              <a:ext cx="304800" cy="304800"/>
            </a:xfrm>
            <a:prstGeom prst="ellipse">
              <a:avLst/>
            </a:prstGeom>
            <a:solidFill>
              <a:srgbClr val="0A5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DBE3361E-BA60-B04F-85B0-1C2D98DD27FC}"/>
                </a:ext>
              </a:extLst>
            </p:cNvPr>
            <p:cNvSpPr/>
            <p:nvPr/>
          </p:nvSpPr>
          <p:spPr>
            <a:xfrm>
              <a:off x="365601" y="16002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9AD3B6B5-EE1D-7342-9CD6-61FEB3B08026}"/>
              </a:ext>
            </a:extLst>
          </p:cNvPr>
          <p:cNvGrpSpPr/>
          <p:nvPr/>
        </p:nvGrpSpPr>
        <p:grpSpPr>
          <a:xfrm>
            <a:off x="6282337" y="3356005"/>
            <a:ext cx="495847" cy="304800"/>
            <a:chOff x="228600" y="1600200"/>
            <a:chExt cx="495847" cy="304800"/>
          </a:xfrm>
        </p:grpSpPr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E5B73932-B342-A54D-904C-9E06725837EA}"/>
                </a:ext>
              </a:extLst>
            </p:cNvPr>
            <p:cNvSpPr/>
            <p:nvPr/>
          </p:nvSpPr>
          <p:spPr>
            <a:xfrm>
              <a:off x="228600" y="1600200"/>
              <a:ext cx="304800" cy="304800"/>
            </a:xfrm>
            <a:prstGeom prst="ellipse">
              <a:avLst/>
            </a:prstGeom>
            <a:solidFill>
              <a:srgbClr val="0A5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81D78334-5E7F-2649-84AA-3AD988B8460B}"/>
                </a:ext>
              </a:extLst>
            </p:cNvPr>
            <p:cNvSpPr/>
            <p:nvPr/>
          </p:nvSpPr>
          <p:spPr>
            <a:xfrm>
              <a:off x="365601" y="16002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6CB7B2C8-7495-6345-9AAF-00B4DA6668A2}"/>
              </a:ext>
            </a:extLst>
          </p:cNvPr>
          <p:cNvGrpSpPr/>
          <p:nvPr/>
        </p:nvGrpSpPr>
        <p:grpSpPr>
          <a:xfrm>
            <a:off x="5813727" y="3864566"/>
            <a:ext cx="495847" cy="304800"/>
            <a:chOff x="409631" y="2667000"/>
            <a:chExt cx="495847" cy="304800"/>
          </a:xfrm>
        </p:grpSpPr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FC847CF2-6EEA-0C4F-AFC0-C57ABA2D55ED}"/>
                </a:ext>
              </a:extLst>
            </p:cNvPr>
            <p:cNvSpPr/>
            <p:nvPr/>
          </p:nvSpPr>
          <p:spPr>
            <a:xfrm>
              <a:off x="600678" y="26670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8CFEC535-2345-E944-9FFC-47415C7B557E}"/>
                </a:ext>
              </a:extLst>
            </p:cNvPr>
            <p:cNvSpPr/>
            <p:nvPr/>
          </p:nvSpPr>
          <p:spPr>
            <a:xfrm>
              <a:off x="409631" y="26670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F9295B0C-0241-5F49-B539-88EED0ACFC6F}"/>
              </a:ext>
            </a:extLst>
          </p:cNvPr>
          <p:cNvGrpSpPr/>
          <p:nvPr/>
        </p:nvGrpSpPr>
        <p:grpSpPr>
          <a:xfrm>
            <a:off x="4823726" y="4372288"/>
            <a:ext cx="495847" cy="304800"/>
            <a:chOff x="409631" y="2667000"/>
            <a:chExt cx="495847" cy="304800"/>
          </a:xfrm>
        </p:grpSpPr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2F0765E7-AE4E-3F48-87B0-488D165F251C}"/>
                </a:ext>
              </a:extLst>
            </p:cNvPr>
            <p:cNvSpPr/>
            <p:nvPr/>
          </p:nvSpPr>
          <p:spPr>
            <a:xfrm>
              <a:off x="600678" y="26670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0C6446A9-5EBE-A94E-9F88-C70695CCF732}"/>
                </a:ext>
              </a:extLst>
            </p:cNvPr>
            <p:cNvSpPr/>
            <p:nvPr/>
          </p:nvSpPr>
          <p:spPr>
            <a:xfrm>
              <a:off x="409631" y="26670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84C4FEB9-39F6-9646-8955-BD75CFF4A784}"/>
              </a:ext>
            </a:extLst>
          </p:cNvPr>
          <p:cNvSpPr txBox="1"/>
          <p:nvPr/>
        </p:nvSpPr>
        <p:spPr>
          <a:xfrm>
            <a:off x="5719811" y="3278821"/>
            <a:ext cx="572047" cy="378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. . .</a:t>
            </a:r>
            <a:endParaRPr kumimoji="1"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C91C77F-C175-0545-9098-A8F0C3159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kumimoji="1" lang="en-US" altLang="zh-CN" dirty="0"/>
              <a:t>Droplet Length Decoder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BCC977-7C1F-0B43-B49E-BB760EA8B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6044CA-656C-3645-BAB7-B0A23EF5C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2E6017-558F-274E-993A-56707346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10</a:t>
            </a:fld>
            <a:endParaRPr lang="en-US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AD6267EE-7D4E-C844-9DD5-340B1E4F950E}"/>
              </a:ext>
            </a:extLst>
          </p:cNvPr>
          <p:cNvGrpSpPr/>
          <p:nvPr/>
        </p:nvGrpSpPr>
        <p:grpSpPr>
          <a:xfrm>
            <a:off x="2247353" y="2487790"/>
            <a:ext cx="495847" cy="304800"/>
            <a:chOff x="228600" y="1600200"/>
            <a:chExt cx="495847" cy="304800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0B3C6B1E-CBFE-F541-A51F-67F12C4F42F2}"/>
                </a:ext>
              </a:extLst>
            </p:cNvPr>
            <p:cNvSpPr/>
            <p:nvPr/>
          </p:nvSpPr>
          <p:spPr>
            <a:xfrm>
              <a:off x="228600" y="1600200"/>
              <a:ext cx="304800" cy="304800"/>
            </a:xfrm>
            <a:prstGeom prst="ellipse">
              <a:avLst/>
            </a:prstGeom>
            <a:solidFill>
              <a:srgbClr val="0A5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9D9C1A4-168F-924E-BDFD-9CE16005705D}"/>
                </a:ext>
              </a:extLst>
            </p:cNvPr>
            <p:cNvSpPr/>
            <p:nvPr/>
          </p:nvSpPr>
          <p:spPr>
            <a:xfrm>
              <a:off x="365601" y="1600200"/>
              <a:ext cx="358846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AACEFB92-834C-0840-95F5-3A39AB7C77C3}"/>
              </a:ext>
            </a:extLst>
          </p:cNvPr>
          <p:cNvSpPr/>
          <p:nvPr/>
        </p:nvSpPr>
        <p:spPr>
          <a:xfrm>
            <a:off x="1580128" y="2485858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1302CFC-4A9C-6A49-891F-F140E08FE97A}"/>
              </a:ext>
            </a:extLst>
          </p:cNvPr>
          <p:cNvSpPr txBox="1"/>
          <p:nvPr/>
        </p:nvSpPr>
        <p:spPr>
          <a:xfrm>
            <a:off x="2552153" y="2395715"/>
            <a:ext cx="572047" cy="378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. . .</a:t>
            </a:r>
            <a:endParaRPr kumimoji="1" lang="zh-CN" altLang="en-US" dirty="0"/>
          </a:p>
        </p:txBody>
      </p: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F5E79746-24C8-C24C-BC08-14BAD38858EC}"/>
              </a:ext>
            </a:extLst>
          </p:cNvPr>
          <p:cNvCxnSpPr/>
          <p:nvPr/>
        </p:nvCxnSpPr>
        <p:spPr>
          <a:xfrm>
            <a:off x="2370363" y="2243315"/>
            <a:ext cx="74567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3A03F7C6-CD33-FA46-9AAA-3F46541201A8}"/>
              </a:ext>
            </a:extLst>
          </p:cNvPr>
          <p:cNvSpPr/>
          <p:nvPr/>
        </p:nvSpPr>
        <p:spPr>
          <a:xfrm>
            <a:off x="4912857" y="1286514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CD0C169-FD3D-DE4A-AD88-E42E48EFCD4E}"/>
              </a:ext>
            </a:extLst>
          </p:cNvPr>
          <p:cNvSpPr/>
          <p:nvPr/>
        </p:nvSpPr>
        <p:spPr>
          <a:xfrm>
            <a:off x="4912855" y="1804951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1218649-37A8-0348-A6D9-21B2AC77947B}"/>
              </a:ext>
            </a:extLst>
          </p:cNvPr>
          <p:cNvSpPr/>
          <p:nvPr/>
        </p:nvSpPr>
        <p:spPr>
          <a:xfrm>
            <a:off x="4912855" y="2319343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EB9FE25-2516-A648-91A4-766FF3BA032F}"/>
              </a:ext>
            </a:extLst>
          </p:cNvPr>
          <p:cNvSpPr/>
          <p:nvPr/>
        </p:nvSpPr>
        <p:spPr>
          <a:xfrm>
            <a:off x="4912855" y="2837123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93625A6-85E3-BB4E-93DB-4C9DCD3D0AFC}"/>
              </a:ext>
            </a:extLst>
          </p:cNvPr>
          <p:cNvSpPr/>
          <p:nvPr/>
        </p:nvSpPr>
        <p:spPr>
          <a:xfrm>
            <a:off x="4912854" y="3358823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874C240-F71E-944E-82F0-8F01C23D5AFE}"/>
              </a:ext>
            </a:extLst>
          </p:cNvPr>
          <p:cNvSpPr/>
          <p:nvPr/>
        </p:nvSpPr>
        <p:spPr>
          <a:xfrm>
            <a:off x="4912854" y="3856930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E2C48E0-3012-C048-9F97-794CDD21447E}"/>
              </a:ext>
            </a:extLst>
          </p:cNvPr>
          <p:cNvSpPr/>
          <p:nvPr/>
        </p:nvSpPr>
        <p:spPr>
          <a:xfrm>
            <a:off x="4912854" y="4371322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0C45DD9C-F815-7E4C-BAD4-9F2D7EBC9C12}"/>
              </a:ext>
            </a:extLst>
          </p:cNvPr>
          <p:cNvSpPr/>
          <p:nvPr/>
        </p:nvSpPr>
        <p:spPr>
          <a:xfrm>
            <a:off x="4912854" y="4889102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3" name="左大括号 72">
            <a:extLst>
              <a:ext uri="{FF2B5EF4-FFF2-40B4-BE49-F238E27FC236}">
                <a16:creationId xmlns:a16="http://schemas.microsoft.com/office/drawing/2014/main" id="{1B8EF188-4CDD-CA4F-A71A-A733FAA3563F}"/>
              </a:ext>
            </a:extLst>
          </p:cNvPr>
          <p:cNvSpPr/>
          <p:nvPr/>
        </p:nvSpPr>
        <p:spPr>
          <a:xfrm>
            <a:off x="4462226" y="1143000"/>
            <a:ext cx="221677" cy="4627278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825F58EB-9FAD-BB46-AA4E-36A7C2CDAACF}"/>
              </a:ext>
            </a:extLst>
          </p:cNvPr>
          <p:cNvSpPr/>
          <p:nvPr/>
        </p:nvSpPr>
        <p:spPr>
          <a:xfrm>
            <a:off x="1577711" y="3337463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1574CB2D-BDE7-4140-8A7A-6A6A3CBDC609}"/>
              </a:ext>
            </a:extLst>
          </p:cNvPr>
          <p:cNvSpPr txBox="1"/>
          <p:nvPr/>
        </p:nvSpPr>
        <p:spPr>
          <a:xfrm>
            <a:off x="2549736" y="3247320"/>
            <a:ext cx="572047" cy="378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. . .</a:t>
            </a:r>
            <a:endParaRPr kumimoji="1" lang="zh-CN" altLang="en-US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B28B9132-DC1F-6644-ADCF-F8E1ECACF85C}"/>
              </a:ext>
            </a:extLst>
          </p:cNvPr>
          <p:cNvSpPr txBox="1"/>
          <p:nvPr/>
        </p:nvSpPr>
        <p:spPr>
          <a:xfrm>
            <a:off x="2555483" y="2877988"/>
            <a:ext cx="661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or</a:t>
            </a:r>
            <a:endParaRPr kumimoji="1" lang="zh-CN" altLang="en-US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278059E4-3298-5A46-9AF5-B5DB9927620F}"/>
              </a:ext>
            </a:extLst>
          </p:cNvPr>
          <p:cNvSpPr txBox="1"/>
          <p:nvPr/>
        </p:nvSpPr>
        <p:spPr>
          <a:xfrm>
            <a:off x="2175004" y="5878648"/>
            <a:ext cx="1283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Last Frame</a:t>
            </a:r>
            <a:endParaRPr kumimoji="1"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5C484CAD-594B-7F40-A356-B07193AE28C6}"/>
              </a:ext>
            </a:extLst>
          </p:cNvPr>
          <p:cNvSpPr txBox="1"/>
          <p:nvPr/>
        </p:nvSpPr>
        <p:spPr>
          <a:xfrm>
            <a:off x="5357492" y="5856362"/>
            <a:ext cx="1306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This Frame</a:t>
            </a:r>
            <a:endParaRPr kumimoji="1" lang="zh-CN" altLang="en-US" dirty="0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B26648E7-1E89-D740-9569-2D405CB588F0}"/>
              </a:ext>
            </a:extLst>
          </p:cNvPr>
          <p:cNvSpPr/>
          <p:nvPr/>
        </p:nvSpPr>
        <p:spPr>
          <a:xfrm>
            <a:off x="4912853" y="5371315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B62AE92A-252B-8646-A178-9A516965E5F0}"/>
              </a:ext>
            </a:extLst>
          </p:cNvPr>
          <p:cNvSpPr/>
          <p:nvPr/>
        </p:nvSpPr>
        <p:spPr>
          <a:xfrm>
            <a:off x="1577709" y="4189068"/>
            <a:ext cx="247854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9FD47A70-B504-7549-AD19-B0B8D294B860}"/>
              </a:ext>
            </a:extLst>
          </p:cNvPr>
          <p:cNvSpPr txBox="1"/>
          <p:nvPr/>
        </p:nvSpPr>
        <p:spPr>
          <a:xfrm>
            <a:off x="2549736" y="3731965"/>
            <a:ext cx="661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or</a:t>
            </a:r>
            <a:endParaRPr kumimoji="1" lang="zh-CN" altLang="en-US" dirty="0"/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10135F9C-FAFE-134D-99FC-DA57DE6BE56B}"/>
              </a:ext>
            </a:extLst>
          </p:cNvPr>
          <p:cNvSpPr txBox="1"/>
          <p:nvPr/>
        </p:nvSpPr>
        <p:spPr>
          <a:xfrm>
            <a:off x="7621176" y="3270300"/>
            <a:ext cx="762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</a:rPr>
              <a:t>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37DEC7AA-CE6F-2B4D-83AA-AB27131D6568}"/>
              </a:ext>
            </a:extLst>
          </p:cNvPr>
          <p:cNvSpPr txBox="1"/>
          <p:nvPr/>
        </p:nvSpPr>
        <p:spPr>
          <a:xfrm>
            <a:off x="7646934" y="4821052"/>
            <a:ext cx="762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</a:rPr>
              <a:t>X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43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  <p:bldP spid="48" grpId="0"/>
      <p:bldP spid="49" grpId="0"/>
      <p:bldP spid="72" grpId="0"/>
      <p:bldP spid="22" grpId="0" animBg="1"/>
      <p:bldP spid="23" grpId="0" animBg="1"/>
      <p:bldP spid="24" grpId="0" animBg="1"/>
      <p:bldP spid="25" grpId="0" animBg="1"/>
      <p:bldP spid="26" grpId="0" animBg="1"/>
      <p:bldP spid="28" grpId="0" animBg="1"/>
      <p:bldP spid="29" grpId="0" animBg="1"/>
      <p:bldP spid="30" grpId="0" animBg="1"/>
      <p:bldP spid="73" grpId="0" animBg="1"/>
      <p:bldP spid="81" grpId="0"/>
      <p:bldP spid="82" grpId="0" animBg="1"/>
      <p:bldP spid="92" grpId="0"/>
      <p:bldP spid="9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7311F9-C6D6-984D-ABDF-F0B0F6D62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F0B153-28FA-C646-A68C-3B29AD34F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268041-B6EA-5044-8463-F5927E066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AE50099-3AFB-7544-B3B5-DCC2E340A6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977" y="993648"/>
            <a:ext cx="1855767" cy="521534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A13E2BD-BE18-3C49-B63A-1FC22F170E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477" y="1008888"/>
            <a:ext cx="1892073" cy="521335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1288D39-CCAE-4748-AE52-B393980BC6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133" y="1008888"/>
            <a:ext cx="1858067" cy="5215346"/>
          </a:xfrm>
          <a:prstGeom prst="rect">
            <a:avLst/>
          </a:prstGeom>
        </p:spPr>
      </p:pic>
      <p:sp>
        <p:nvSpPr>
          <p:cNvPr id="17" name="标题 1">
            <a:extLst>
              <a:ext uri="{FF2B5EF4-FFF2-40B4-BE49-F238E27FC236}">
                <a16:creationId xmlns:a16="http://schemas.microsoft.com/office/drawing/2014/main" id="{50083198-6086-BB49-8978-6EE9A56EF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kumimoji="1" lang="en-US" altLang="zh-CN" dirty="0"/>
              <a:t>Droplet Length Decoder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6F17752-D2D6-F84E-A018-F4C6DB6387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783" y="993648"/>
            <a:ext cx="1858067" cy="5215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089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F09C0D-1596-254E-A829-E0705F58B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Overview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F5D8ED-4E90-3E4C-8DF2-10D4C30C5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iOS Droplet Counter</a:t>
            </a:r>
          </a:p>
          <a:p>
            <a:pPr lvl="1"/>
            <a:r>
              <a:rPr lang="en" altLang="zh-CN" dirty="0"/>
              <a:t>Moving C++ demo to iOS</a:t>
            </a:r>
          </a:p>
          <a:p>
            <a:pPr lvl="1"/>
            <a:r>
              <a:rPr lang="en" altLang="zh-CN" dirty="0"/>
              <a:t>Adding frame rate modification</a:t>
            </a:r>
          </a:p>
          <a:p>
            <a:pPr lvl="1"/>
            <a:r>
              <a:rPr lang="en" altLang="zh-CN" dirty="0"/>
              <a:t>Adding Gaussian Mixture way</a:t>
            </a:r>
          </a:p>
          <a:p>
            <a:pPr lvl="1"/>
            <a:r>
              <a:rPr lang="en" altLang="zh-CN" dirty="0"/>
              <a:t>Adding selection from camera or gallery</a:t>
            </a:r>
          </a:p>
          <a:p>
            <a:pPr lvl="1"/>
            <a:r>
              <a:rPr lang="en" altLang="zh-CN" dirty="0"/>
              <a:t>Adding Magnification</a:t>
            </a:r>
          </a:p>
          <a:p>
            <a:pPr lvl="1"/>
            <a:r>
              <a:rPr kumimoji="1" lang="en" altLang="zh-CN" dirty="0"/>
              <a:t>Testing different circle fit methods</a:t>
            </a:r>
            <a:endParaRPr kumimoji="1" lang="en-US" altLang="zh-CN" dirty="0"/>
          </a:p>
          <a:p>
            <a:r>
              <a:rPr kumimoji="1" lang="en-US" altLang="zh-CN" dirty="0"/>
              <a:t>Droplet Length Decoder</a:t>
            </a:r>
          </a:p>
          <a:p>
            <a:pPr lvl="1"/>
            <a:r>
              <a:rPr kumimoji="1" lang="en-US" altLang="zh-CN" dirty="0"/>
              <a:t>Learning Fast Camera C++ SDK</a:t>
            </a:r>
          </a:p>
          <a:p>
            <a:pPr lvl="1"/>
            <a:r>
              <a:rPr kumimoji="1" lang="en-US" altLang="zh-CN" dirty="0"/>
              <a:t>Moving Python demo to C++</a:t>
            </a:r>
          </a:p>
          <a:p>
            <a:pPr lvl="1"/>
            <a:r>
              <a:rPr kumimoji="1" lang="en-US" altLang="zh-CN" dirty="0"/>
              <a:t>Length detector by C++ &amp; Camera SDK (500 MFR with 128*32pixel image)</a:t>
            </a:r>
          </a:p>
          <a:p>
            <a:pPr lvl="1"/>
            <a:r>
              <a:rPr kumimoji="1" lang="en-US" altLang="zh-CN" dirty="0"/>
              <a:t>Testing Win32 Serial Communication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2F2D8F-19D8-AE4B-A566-5BEE4926B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B5BA9A-E701-534A-A72C-FB2EF8473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B4A522-D9DD-224E-B9C9-10568D77A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003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96666-695D-394D-9D67-161C3BAE2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Next Week Plan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576B40-6213-C84F-8B32-909C4F418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iOS Droplet Counter</a:t>
            </a:r>
          </a:p>
          <a:p>
            <a:pPr lvl="1"/>
            <a:r>
              <a:rPr kumimoji="1" lang="en-US" altLang="zh-CN" dirty="0"/>
              <a:t>Using video</a:t>
            </a:r>
          </a:p>
          <a:p>
            <a:pPr lvl="1"/>
            <a:r>
              <a:rPr kumimoji="1" lang="en-US" altLang="zh-CN" dirty="0"/>
              <a:t>Counting droplets</a:t>
            </a:r>
          </a:p>
          <a:p>
            <a:pPr lvl="1"/>
            <a:r>
              <a:rPr kumimoji="1" lang="en-US" altLang="zh-CN" dirty="0"/>
              <a:t>Wait </a:t>
            </a:r>
            <a:r>
              <a:rPr kumimoji="1" lang="en-US" altLang="zh-CN" dirty="0" err="1"/>
              <a:t>Geonsoo’s</a:t>
            </a:r>
            <a:r>
              <a:rPr kumimoji="1" lang="en-US" altLang="zh-CN" dirty="0"/>
              <a:t> channel for testing</a:t>
            </a:r>
          </a:p>
          <a:p>
            <a:pPr lvl="1"/>
            <a:r>
              <a:rPr kumimoji="1" lang="en-US" altLang="zh-CN" dirty="0"/>
              <a:t>Experiment and Improvement</a:t>
            </a:r>
          </a:p>
          <a:p>
            <a:r>
              <a:rPr kumimoji="1" lang="en-US" altLang="zh-CN" dirty="0"/>
              <a:t>Droplet Length Decoder</a:t>
            </a:r>
          </a:p>
          <a:p>
            <a:pPr lvl="1"/>
            <a:r>
              <a:rPr kumimoji="1" lang="en-US" altLang="zh-CN" dirty="0"/>
              <a:t>Wait Steven’s video for testing</a:t>
            </a:r>
          </a:p>
          <a:p>
            <a:pPr lvl="1"/>
            <a:r>
              <a:rPr kumimoji="1" lang="en-US" altLang="zh-CN" dirty="0"/>
              <a:t>Calibration</a:t>
            </a:r>
          </a:p>
          <a:p>
            <a:pPr lvl="1"/>
            <a:r>
              <a:rPr kumimoji="1" lang="en-US" altLang="zh-CN" dirty="0"/>
              <a:t>Encoding Format and Real-time Decoding</a:t>
            </a:r>
          </a:p>
          <a:p>
            <a:pPr lvl="1"/>
            <a:r>
              <a:rPr kumimoji="1" lang="en-US" altLang="zh-CN" dirty="0"/>
              <a:t>TTL signal generation by WIN</a:t>
            </a:r>
          </a:p>
          <a:p>
            <a:pPr lvl="1"/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04C126-BEA3-E448-9C0F-9316492A3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A84CBC-AB94-C748-941C-ADD539B48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CE85B5-7AF7-5B4A-96D4-B629A1D61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986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6C8BB6-0EDF-2D4B-86CB-8FCBCB7DC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139" y="2819400"/>
            <a:ext cx="8229600" cy="868362"/>
          </a:xfrm>
        </p:spPr>
        <p:txBody>
          <a:bodyPr/>
          <a:lstStyle/>
          <a:p>
            <a:r>
              <a:rPr kumimoji="1" lang="en-US" altLang="zh-CN" b="1" dirty="0"/>
              <a:t>Thanks</a:t>
            </a:r>
            <a:endParaRPr kumimoji="1" lang="zh-CN" altLang="en-US" b="1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E37079-385E-6B49-B626-A30271DDE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200841-D23C-FC4E-AFA4-709E89EBA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567DBC-36ED-E84A-BCD1-590080C3A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44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E79A86-9589-8C4E-BD02-4810214F3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iOS Droplet Counter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99ACDE-08B4-B84B-93C2-9FBDCAFFD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Build iOS App</a:t>
            </a:r>
          </a:p>
          <a:p>
            <a:pPr lvl="1"/>
            <a:r>
              <a:rPr lang="en" altLang="zh-CN" dirty="0"/>
              <a:t>Adding frame rate modification</a:t>
            </a:r>
          </a:p>
          <a:p>
            <a:pPr lvl="1"/>
            <a:r>
              <a:rPr lang="en" altLang="zh-CN" dirty="0"/>
              <a:t>Adding Gaussian Mixture way</a:t>
            </a:r>
          </a:p>
          <a:p>
            <a:pPr lvl="1"/>
            <a:r>
              <a:rPr lang="en" altLang="zh-CN" dirty="0"/>
              <a:t>Adding selection from camera or gallery</a:t>
            </a:r>
          </a:p>
          <a:p>
            <a:pPr lvl="1"/>
            <a:r>
              <a:rPr lang="en" altLang="zh-CN" dirty="0"/>
              <a:t>Adding Magnification</a:t>
            </a:r>
          </a:p>
          <a:p>
            <a:r>
              <a:rPr kumimoji="1" lang="en-US" altLang="zh-CN" dirty="0"/>
              <a:t>Prepare for experiment</a:t>
            </a:r>
          </a:p>
          <a:p>
            <a:pPr lvl="1"/>
            <a:r>
              <a:rPr kumimoji="1" lang="en-US" altLang="zh-CN" dirty="0"/>
              <a:t>Better shape detector</a:t>
            </a:r>
          </a:p>
          <a:p>
            <a:pPr lvl="1"/>
            <a:r>
              <a:rPr kumimoji="1" lang="en-US" altLang="zh-CN" dirty="0"/>
              <a:t>Multi line droplets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83E1C0-6918-5246-AFF0-513B31327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44D40D-EED3-9F42-92FF-0607F1F93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A43FBC-9D53-0446-B455-2CC53B4BD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7" name="内容占位符 7">
            <a:extLst>
              <a:ext uri="{FF2B5EF4-FFF2-40B4-BE49-F238E27FC236}">
                <a16:creationId xmlns:a16="http://schemas.microsoft.com/office/drawing/2014/main" id="{21C7935E-2BF8-1E4B-B10C-292347DAB5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1143000"/>
            <a:ext cx="2984293" cy="483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46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D30A40-239F-9840-A02D-C0505D87B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iOS Droplet Counter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42DAF1-1E36-A544-A34A-0DDAB23DE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5CDCF9-8C04-3646-B990-7707891A9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D245B5-B73C-3B4F-91BA-78D5D95EE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22DF093-212A-CA4F-BE29-599EFC0691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144000" cy="458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335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A27B79-41AF-B04C-B100-B29627253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iOS Droplet Counter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9D5FCC-4357-234F-A7FB-0CE6F3D3B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E4758F-FE03-1644-96B3-D1D418FD6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Confidential, do not distribute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196FA1-8A39-AF47-B3DB-D21D24870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B15BA22-E153-2D4B-B11E-F089146970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143000"/>
            <a:ext cx="2575775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CDAC298-6169-624E-A4E5-CCB4A710B0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1143000"/>
            <a:ext cx="2567788" cy="45578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C462E09-0B74-C046-8DB1-1DB789DF1B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7115" y="1140542"/>
            <a:ext cx="2566789" cy="455605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918F820-F734-5B4D-B014-AA4188C2C62B}"/>
              </a:ext>
            </a:extLst>
          </p:cNvPr>
          <p:cNvSpPr txBox="1"/>
          <p:nvPr/>
        </p:nvSpPr>
        <p:spPr>
          <a:xfrm>
            <a:off x="533401" y="5715000"/>
            <a:ext cx="2575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Original </a:t>
            </a:r>
          </a:p>
          <a:p>
            <a:pPr algn="ctr"/>
            <a:r>
              <a:rPr kumimoji="1" lang="en-US" altLang="zh-CN" dirty="0"/>
              <a:t>(5000+ max frame rate)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F113893-563F-9041-A52E-1C32E2BB519D}"/>
              </a:ext>
            </a:extLst>
          </p:cNvPr>
          <p:cNvSpPr txBox="1"/>
          <p:nvPr/>
        </p:nvSpPr>
        <p:spPr>
          <a:xfrm>
            <a:off x="3268614" y="5710019"/>
            <a:ext cx="2575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With background set </a:t>
            </a:r>
          </a:p>
          <a:p>
            <a:pPr algn="ctr"/>
            <a:r>
              <a:rPr kumimoji="1" lang="en-US" altLang="zh-CN" dirty="0"/>
              <a:t>(~10 frame rate)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15F6BE9-65C9-F342-8124-0159F54DDC0A}"/>
              </a:ext>
            </a:extLst>
          </p:cNvPr>
          <p:cNvSpPr txBox="1"/>
          <p:nvPr/>
        </p:nvSpPr>
        <p:spPr>
          <a:xfrm>
            <a:off x="6047115" y="5710019"/>
            <a:ext cx="2575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Adjust to expect radius</a:t>
            </a:r>
          </a:p>
          <a:p>
            <a:pPr algn="ctr"/>
            <a:r>
              <a:rPr kumimoji="1" lang="en-US" altLang="zh-CN" dirty="0"/>
              <a:t>(~10 frame rate)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0345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FBCB55-1865-0244-8C4A-1B0A5F294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iOS Droplet Counter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EE9ED5-607F-9749-A115-191AF3BEA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8F2E5B-2915-AA4B-A343-F0B49A6EC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Confidential, do not distribute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F8CB31-D50C-304C-9861-0FB3CA304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0049D78-A14B-FD43-B40F-2C85C72E9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140" y="1160206"/>
            <a:ext cx="2575774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DD400EC-46C3-7942-A84E-82BC2710EA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1" y="1179871"/>
            <a:ext cx="2572705" cy="456655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F4FBF30-5DE8-0245-A5FF-15D69D3369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928" y="1160206"/>
            <a:ext cx="2575775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A5345722-0CCE-7645-8F9C-86F6474E383C}"/>
              </a:ext>
            </a:extLst>
          </p:cNvPr>
          <p:cNvSpPr txBox="1"/>
          <p:nvPr/>
        </p:nvSpPr>
        <p:spPr>
          <a:xfrm>
            <a:off x="533401" y="5765227"/>
            <a:ext cx="2575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Magnify to 0.5w*0.5h</a:t>
            </a:r>
          </a:p>
          <a:p>
            <a:pPr algn="ctr"/>
            <a:r>
              <a:rPr kumimoji="1" lang="en-US" altLang="zh-CN" dirty="0"/>
              <a:t>(~30 frame rate)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C77F1DB-5C5B-8B45-9BC0-C9DD6DBA11A2}"/>
              </a:ext>
            </a:extLst>
          </p:cNvPr>
          <p:cNvSpPr txBox="1"/>
          <p:nvPr/>
        </p:nvSpPr>
        <p:spPr>
          <a:xfrm>
            <a:off x="3295929" y="5756656"/>
            <a:ext cx="2575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Magnify to 0.2w*0.2h</a:t>
            </a:r>
          </a:p>
          <a:p>
            <a:pPr algn="ctr"/>
            <a:r>
              <a:rPr kumimoji="1" lang="en-US" altLang="zh-CN" dirty="0"/>
              <a:t>(~65 frame rate)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8EB1773-6F26-E243-83F1-67CB324E9C3E}"/>
              </a:ext>
            </a:extLst>
          </p:cNvPr>
          <p:cNvSpPr txBox="1"/>
          <p:nvPr/>
        </p:nvSpPr>
        <p:spPr>
          <a:xfrm>
            <a:off x="6031140" y="5756657"/>
            <a:ext cx="2575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Optional Methods: MOG</a:t>
            </a:r>
          </a:p>
          <a:p>
            <a:pPr algn="ctr"/>
            <a:r>
              <a:rPr kumimoji="1" lang="en-US" altLang="zh-CN" dirty="0"/>
              <a:t>(~42 frame rate)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698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3C0163-6922-124E-9E7C-AA6A7E7F6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A8CDD3-F32A-6449-ADAB-491CA6275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3F1726-2424-A14A-9434-520B7E46F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DIC_OUT6">
            <a:hlinkClick r:id="" action="ppaction://media"/>
            <a:extLst>
              <a:ext uri="{FF2B5EF4-FFF2-40B4-BE49-F238E27FC236}">
                <a16:creationId xmlns:a16="http://schemas.microsoft.com/office/drawing/2014/main" id="{A05092F9-E900-2542-8960-BAF1E0D5469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95600" y="0"/>
            <a:ext cx="3810000" cy="6760250"/>
          </a:xfrm>
        </p:spPr>
      </p:pic>
    </p:spTree>
    <p:extLst>
      <p:ext uri="{BB962C8B-B14F-4D97-AF65-F5344CB8AC3E}">
        <p14:creationId xmlns:p14="http://schemas.microsoft.com/office/powerpoint/2010/main" val="36171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4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E3D7CC-2FDD-8745-8A6A-43198058F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Droplet Length Decoder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D6AD4B-134B-D640-BBD4-32E0E08EF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Move Python demo to C++</a:t>
            </a:r>
          </a:p>
          <a:p>
            <a:r>
              <a:rPr kumimoji="1" lang="en-US" altLang="zh-CN" dirty="0"/>
              <a:t>Learn Camera’s SDK and samples</a:t>
            </a:r>
          </a:p>
          <a:p>
            <a:r>
              <a:rPr kumimoji="1" lang="en-US" altLang="zh-CN" dirty="0"/>
              <a:t>Windows computer setting</a:t>
            </a:r>
          </a:p>
          <a:p>
            <a:pPr lvl="1"/>
            <a:r>
              <a:rPr kumimoji="1" lang="en-US" altLang="zh-CN" dirty="0"/>
              <a:t>Fast Camera SDK</a:t>
            </a:r>
          </a:p>
          <a:p>
            <a:pPr lvl="1"/>
            <a:r>
              <a:rPr kumimoji="1" lang="en-US" altLang="zh-CN" dirty="0"/>
              <a:t>OpenCV environment</a:t>
            </a:r>
          </a:p>
          <a:p>
            <a:r>
              <a:rPr kumimoji="1" lang="en-US" altLang="zh-CN" dirty="0"/>
              <a:t>Move C++ code to VS project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FB0B7E-82F0-FD4B-8C19-4CB4BB363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ABD57A-BFF6-9E42-BD83-83AE14F03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8B0E20-0F74-F742-BF78-CF10A1827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A2D5DCD-8DFC-6E42-A08F-44174027B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295400"/>
            <a:ext cx="3119718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071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组合 181">
            <a:extLst>
              <a:ext uri="{FF2B5EF4-FFF2-40B4-BE49-F238E27FC236}">
                <a16:creationId xmlns:a16="http://schemas.microsoft.com/office/drawing/2014/main" id="{311670A3-9FB0-C441-BD2D-387C7AAF1516}"/>
              </a:ext>
            </a:extLst>
          </p:cNvPr>
          <p:cNvGrpSpPr/>
          <p:nvPr/>
        </p:nvGrpSpPr>
        <p:grpSpPr>
          <a:xfrm>
            <a:off x="4696757" y="4274490"/>
            <a:ext cx="3391029" cy="306732"/>
            <a:chOff x="4696757" y="4274490"/>
            <a:chExt cx="3391029" cy="306732"/>
          </a:xfrm>
        </p:grpSpPr>
        <p:grpSp>
          <p:nvGrpSpPr>
            <p:cNvPr id="93" name="组合 92">
              <a:extLst>
                <a:ext uri="{FF2B5EF4-FFF2-40B4-BE49-F238E27FC236}">
                  <a16:creationId xmlns:a16="http://schemas.microsoft.com/office/drawing/2014/main" id="{C3597002-86A8-064F-961C-8726747A5D1E}"/>
                </a:ext>
              </a:extLst>
            </p:cNvPr>
            <p:cNvGrpSpPr/>
            <p:nvPr/>
          </p:nvGrpSpPr>
          <p:grpSpPr>
            <a:xfrm>
              <a:off x="4696757" y="4276422"/>
              <a:ext cx="1101091" cy="304800"/>
              <a:chOff x="3176234" y="1066800"/>
              <a:chExt cx="1101091" cy="304800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FBFBFEF1-21F6-B64F-9C70-1C007ABC0643}"/>
                  </a:ext>
                </a:extLst>
              </p:cNvPr>
              <p:cNvSpPr/>
              <p:nvPr/>
            </p:nvSpPr>
            <p:spPr>
              <a:xfrm>
                <a:off x="3176234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5" name="椭圆 94">
                <a:extLst>
                  <a:ext uri="{FF2B5EF4-FFF2-40B4-BE49-F238E27FC236}">
                    <a16:creationId xmlns:a16="http://schemas.microsoft.com/office/drawing/2014/main" id="{620366BE-4DDD-C44A-84B5-B2D29759A7DE}"/>
                  </a:ext>
                </a:extLst>
              </p:cNvPr>
              <p:cNvSpPr/>
              <p:nvPr/>
            </p:nvSpPr>
            <p:spPr>
              <a:xfrm>
                <a:off x="3972525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6" name="矩形 95">
                <a:extLst>
                  <a:ext uri="{FF2B5EF4-FFF2-40B4-BE49-F238E27FC236}">
                    <a16:creationId xmlns:a16="http://schemas.microsoft.com/office/drawing/2014/main" id="{312BC01E-2F76-D742-9305-BC0759E7F02E}"/>
                  </a:ext>
                </a:extLst>
              </p:cNvPr>
              <p:cNvSpPr/>
              <p:nvPr/>
            </p:nvSpPr>
            <p:spPr>
              <a:xfrm>
                <a:off x="3313233" y="1066800"/>
                <a:ext cx="831447" cy="304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B1315475-DF77-F04A-B885-04B78A03B7BF}"/>
                </a:ext>
              </a:extLst>
            </p:cNvPr>
            <p:cNvGrpSpPr/>
            <p:nvPr/>
          </p:nvGrpSpPr>
          <p:grpSpPr>
            <a:xfrm>
              <a:off x="5866348" y="4276422"/>
              <a:ext cx="2204794" cy="304800"/>
              <a:chOff x="3176234" y="1066800"/>
              <a:chExt cx="2204794" cy="304800"/>
            </a:xfrm>
          </p:grpSpPr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5FDDC655-572E-094C-AC06-A912C658D553}"/>
                  </a:ext>
                </a:extLst>
              </p:cNvPr>
              <p:cNvSpPr/>
              <p:nvPr/>
            </p:nvSpPr>
            <p:spPr>
              <a:xfrm>
                <a:off x="3176234" y="1066800"/>
                <a:ext cx="304800" cy="304800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2471C552-E4BF-9648-BBA2-60EDC7771F90}"/>
                  </a:ext>
                </a:extLst>
              </p:cNvPr>
              <p:cNvSpPr/>
              <p:nvPr/>
            </p:nvSpPr>
            <p:spPr>
              <a:xfrm>
                <a:off x="5076228" y="1066800"/>
                <a:ext cx="304800" cy="304800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034726DC-DC81-FE42-B8E9-5F8710171949}"/>
                  </a:ext>
                </a:extLst>
              </p:cNvPr>
              <p:cNvSpPr/>
              <p:nvPr/>
            </p:nvSpPr>
            <p:spPr>
              <a:xfrm>
                <a:off x="3313233" y="1066800"/>
                <a:ext cx="1915395" cy="30480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474DA08-9BA6-C54C-A774-C943AD7C1232}"/>
                </a:ext>
              </a:extLst>
            </p:cNvPr>
            <p:cNvSpPr/>
            <p:nvPr/>
          </p:nvSpPr>
          <p:spPr>
            <a:xfrm>
              <a:off x="5609831" y="4274490"/>
              <a:ext cx="2477955" cy="306732"/>
            </a:xfrm>
            <a:prstGeom prst="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81" name="组合 180">
            <a:extLst>
              <a:ext uri="{FF2B5EF4-FFF2-40B4-BE49-F238E27FC236}">
                <a16:creationId xmlns:a16="http://schemas.microsoft.com/office/drawing/2014/main" id="{4DC8A687-0C19-9343-919D-831D3F431B0F}"/>
              </a:ext>
            </a:extLst>
          </p:cNvPr>
          <p:cNvGrpSpPr/>
          <p:nvPr/>
        </p:nvGrpSpPr>
        <p:grpSpPr>
          <a:xfrm>
            <a:off x="5592564" y="5898450"/>
            <a:ext cx="3018036" cy="309351"/>
            <a:chOff x="5592564" y="5898450"/>
            <a:chExt cx="3018036" cy="309351"/>
          </a:xfrm>
        </p:grpSpPr>
        <p:grpSp>
          <p:nvGrpSpPr>
            <p:cNvPr id="139" name="组合 138">
              <a:extLst>
                <a:ext uri="{FF2B5EF4-FFF2-40B4-BE49-F238E27FC236}">
                  <a16:creationId xmlns:a16="http://schemas.microsoft.com/office/drawing/2014/main" id="{717CB863-A675-654C-AF44-E6902615D321}"/>
                </a:ext>
              </a:extLst>
            </p:cNvPr>
            <p:cNvGrpSpPr/>
            <p:nvPr/>
          </p:nvGrpSpPr>
          <p:grpSpPr>
            <a:xfrm>
              <a:off x="6429286" y="5901407"/>
              <a:ext cx="800646" cy="304800"/>
              <a:chOff x="1622353" y="1066800"/>
              <a:chExt cx="800646" cy="304800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140" name="矩形 139">
                <a:extLst>
                  <a:ext uri="{FF2B5EF4-FFF2-40B4-BE49-F238E27FC236}">
                    <a16:creationId xmlns:a16="http://schemas.microsoft.com/office/drawing/2014/main" id="{B3A2B360-1E2A-9A4E-A2ED-3E57A264353A}"/>
                  </a:ext>
                </a:extLst>
              </p:cNvPr>
              <p:cNvSpPr/>
              <p:nvPr/>
            </p:nvSpPr>
            <p:spPr>
              <a:xfrm>
                <a:off x="1781554" y="1066800"/>
                <a:ext cx="504445" cy="304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1" name="椭圆 140">
                <a:extLst>
                  <a:ext uri="{FF2B5EF4-FFF2-40B4-BE49-F238E27FC236}">
                    <a16:creationId xmlns:a16="http://schemas.microsoft.com/office/drawing/2014/main" id="{80EB6F62-4762-4540-97B6-38CB475088C2}"/>
                  </a:ext>
                </a:extLst>
              </p:cNvPr>
              <p:cNvSpPr/>
              <p:nvPr/>
            </p:nvSpPr>
            <p:spPr>
              <a:xfrm>
                <a:off x="1622353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2" name="椭圆 141">
                <a:extLst>
                  <a:ext uri="{FF2B5EF4-FFF2-40B4-BE49-F238E27FC236}">
                    <a16:creationId xmlns:a16="http://schemas.microsoft.com/office/drawing/2014/main" id="{1A232C50-5DF8-534B-874C-9D4817E7D52A}"/>
                  </a:ext>
                </a:extLst>
              </p:cNvPr>
              <p:cNvSpPr/>
              <p:nvPr/>
            </p:nvSpPr>
            <p:spPr>
              <a:xfrm>
                <a:off x="2118199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ADCBBD49-FD40-DB45-A194-6D893CBBD767}"/>
                </a:ext>
              </a:extLst>
            </p:cNvPr>
            <p:cNvGrpSpPr/>
            <p:nvPr/>
          </p:nvGrpSpPr>
          <p:grpSpPr>
            <a:xfrm>
              <a:off x="5592564" y="5903001"/>
              <a:ext cx="800646" cy="304800"/>
              <a:chOff x="1622353" y="1066800"/>
              <a:chExt cx="800646" cy="304800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144" name="矩形 143">
                <a:extLst>
                  <a:ext uri="{FF2B5EF4-FFF2-40B4-BE49-F238E27FC236}">
                    <a16:creationId xmlns:a16="http://schemas.microsoft.com/office/drawing/2014/main" id="{DBC73FD9-1F04-544E-AF42-949E752445DC}"/>
                  </a:ext>
                </a:extLst>
              </p:cNvPr>
              <p:cNvSpPr/>
              <p:nvPr/>
            </p:nvSpPr>
            <p:spPr>
              <a:xfrm>
                <a:off x="1781554" y="1066800"/>
                <a:ext cx="504445" cy="304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5" name="椭圆 144">
                <a:extLst>
                  <a:ext uri="{FF2B5EF4-FFF2-40B4-BE49-F238E27FC236}">
                    <a16:creationId xmlns:a16="http://schemas.microsoft.com/office/drawing/2014/main" id="{C62823BE-2754-7640-8B4C-CA4653D7E81F}"/>
                  </a:ext>
                </a:extLst>
              </p:cNvPr>
              <p:cNvSpPr/>
              <p:nvPr/>
            </p:nvSpPr>
            <p:spPr>
              <a:xfrm>
                <a:off x="1622353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6" name="椭圆 145">
                <a:extLst>
                  <a:ext uri="{FF2B5EF4-FFF2-40B4-BE49-F238E27FC236}">
                    <a16:creationId xmlns:a16="http://schemas.microsoft.com/office/drawing/2014/main" id="{FA23855A-F321-204F-97F6-9689EB89FF31}"/>
                  </a:ext>
                </a:extLst>
              </p:cNvPr>
              <p:cNvSpPr/>
              <p:nvPr/>
            </p:nvSpPr>
            <p:spPr>
              <a:xfrm>
                <a:off x="2118199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31" name="组合 130">
              <a:extLst>
                <a:ext uri="{FF2B5EF4-FFF2-40B4-BE49-F238E27FC236}">
                  <a16:creationId xmlns:a16="http://schemas.microsoft.com/office/drawing/2014/main" id="{82F5FC81-D1EC-A24C-9817-F82A2EC353EA}"/>
                </a:ext>
              </a:extLst>
            </p:cNvPr>
            <p:cNvGrpSpPr/>
            <p:nvPr/>
          </p:nvGrpSpPr>
          <p:grpSpPr>
            <a:xfrm>
              <a:off x="7962354" y="5900382"/>
              <a:ext cx="648246" cy="304800"/>
              <a:chOff x="1622353" y="1066800"/>
              <a:chExt cx="648246" cy="304800"/>
            </a:xfrm>
          </p:grpSpPr>
          <p:sp>
            <p:nvSpPr>
              <p:cNvPr id="132" name="矩形 131">
                <a:extLst>
                  <a:ext uri="{FF2B5EF4-FFF2-40B4-BE49-F238E27FC236}">
                    <a16:creationId xmlns:a16="http://schemas.microsoft.com/office/drawing/2014/main" id="{B33F2F63-7A0C-8348-AE8C-882C32EF0632}"/>
                  </a:ext>
                </a:extLst>
              </p:cNvPr>
              <p:cNvSpPr/>
              <p:nvPr/>
            </p:nvSpPr>
            <p:spPr>
              <a:xfrm>
                <a:off x="1781554" y="1066800"/>
                <a:ext cx="336645" cy="3048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33" name="椭圆 132">
                <a:extLst>
                  <a:ext uri="{FF2B5EF4-FFF2-40B4-BE49-F238E27FC236}">
                    <a16:creationId xmlns:a16="http://schemas.microsoft.com/office/drawing/2014/main" id="{390C1011-DA65-994C-99F8-62371C5D62A4}"/>
                  </a:ext>
                </a:extLst>
              </p:cNvPr>
              <p:cNvSpPr/>
              <p:nvPr/>
            </p:nvSpPr>
            <p:spPr>
              <a:xfrm>
                <a:off x="1622353" y="1066800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34" name="椭圆 133">
                <a:extLst>
                  <a:ext uri="{FF2B5EF4-FFF2-40B4-BE49-F238E27FC236}">
                    <a16:creationId xmlns:a16="http://schemas.microsoft.com/office/drawing/2014/main" id="{5A4766B4-4286-3342-940E-BADBCFF863CB}"/>
                  </a:ext>
                </a:extLst>
              </p:cNvPr>
              <p:cNvSpPr/>
              <p:nvPr/>
            </p:nvSpPr>
            <p:spPr>
              <a:xfrm>
                <a:off x="1965799" y="1066800"/>
                <a:ext cx="304800" cy="3048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B9B01993-B489-A140-9192-0F253A530BA4}"/>
                </a:ext>
              </a:extLst>
            </p:cNvPr>
            <p:cNvGrpSpPr/>
            <p:nvPr/>
          </p:nvGrpSpPr>
          <p:grpSpPr>
            <a:xfrm>
              <a:off x="7267747" y="5900382"/>
              <a:ext cx="648246" cy="304800"/>
              <a:chOff x="1622353" y="1066800"/>
              <a:chExt cx="648246" cy="304800"/>
            </a:xfrm>
          </p:grpSpPr>
          <p:sp>
            <p:nvSpPr>
              <p:cNvPr id="107" name="矩形 106">
                <a:extLst>
                  <a:ext uri="{FF2B5EF4-FFF2-40B4-BE49-F238E27FC236}">
                    <a16:creationId xmlns:a16="http://schemas.microsoft.com/office/drawing/2014/main" id="{58BE5D1D-869E-1243-AA46-E8FAE77A5066}"/>
                  </a:ext>
                </a:extLst>
              </p:cNvPr>
              <p:cNvSpPr/>
              <p:nvPr/>
            </p:nvSpPr>
            <p:spPr>
              <a:xfrm>
                <a:off x="1781554" y="1066800"/>
                <a:ext cx="336645" cy="3048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8" name="椭圆 107">
                <a:extLst>
                  <a:ext uri="{FF2B5EF4-FFF2-40B4-BE49-F238E27FC236}">
                    <a16:creationId xmlns:a16="http://schemas.microsoft.com/office/drawing/2014/main" id="{60F32ABA-AB27-5243-817B-0E61130B0FF2}"/>
                  </a:ext>
                </a:extLst>
              </p:cNvPr>
              <p:cNvSpPr/>
              <p:nvPr/>
            </p:nvSpPr>
            <p:spPr>
              <a:xfrm>
                <a:off x="1622353" y="1066800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9" name="椭圆 108">
                <a:extLst>
                  <a:ext uri="{FF2B5EF4-FFF2-40B4-BE49-F238E27FC236}">
                    <a16:creationId xmlns:a16="http://schemas.microsoft.com/office/drawing/2014/main" id="{E896FDBF-F5C5-B541-9E62-73041FAAE8F0}"/>
                  </a:ext>
                </a:extLst>
              </p:cNvPr>
              <p:cNvSpPr/>
              <p:nvPr/>
            </p:nvSpPr>
            <p:spPr>
              <a:xfrm>
                <a:off x="1965799" y="1066800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14" name="矩形 113">
              <a:extLst>
                <a:ext uri="{FF2B5EF4-FFF2-40B4-BE49-F238E27FC236}">
                  <a16:creationId xmlns:a16="http://schemas.microsoft.com/office/drawing/2014/main" id="{588DDA0A-027B-FA4D-9CA3-4992949E936F}"/>
                </a:ext>
              </a:extLst>
            </p:cNvPr>
            <p:cNvSpPr/>
            <p:nvPr/>
          </p:nvSpPr>
          <p:spPr>
            <a:xfrm>
              <a:off x="5609831" y="5898450"/>
              <a:ext cx="2478543" cy="306732"/>
            </a:xfrm>
            <a:prstGeom prst="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80" name="组合 179">
            <a:extLst>
              <a:ext uri="{FF2B5EF4-FFF2-40B4-BE49-F238E27FC236}">
                <a16:creationId xmlns:a16="http://schemas.microsoft.com/office/drawing/2014/main" id="{90604CB2-4F1B-A845-921A-55689EBA3F93}"/>
              </a:ext>
            </a:extLst>
          </p:cNvPr>
          <p:cNvGrpSpPr/>
          <p:nvPr/>
        </p:nvGrpSpPr>
        <p:grpSpPr>
          <a:xfrm>
            <a:off x="5379709" y="5360672"/>
            <a:ext cx="3185174" cy="311469"/>
            <a:chOff x="5379709" y="5360672"/>
            <a:chExt cx="3185174" cy="311469"/>
          </a:xfrm>
        </p:grpSpPr>
        <p:grpSp>
          <p:nvGrpSpPr>
            <p:cNvPr id="127" name="组合 126">
              <a:extLst>
                <a:ext uri="{FF2B5EF4-FFF2-40B4-BE49-F238E27FC236}">
                  <a16:creationId xmlns:a16="http://schemas.microsoft.com/office/drawing/2014/main" id="{4BE79457-289F-5447-AA04-DEE3C2A94282}"/>
                </a:ext>
              </a:extLst>
            </p:cNvPr>
            <p:cNvGrpSpPr/>
            <p:nvPr/>
          </p:nvGrpSpPr>
          <p:grpSpPr>
            <a:xfrm>
              <a:off x="5379709" y="5367155"/>
              <a:ext cx="648246" cy="304800"/>
              <a:chOff x="1622353" y="1066800"/>
              <a:chExt cx="648246" cy="304800"/>
            </a:xfrm>
          </p:grpSpPr>
          <p:sp>
            <p:nvSpPr>
              <p:cNvPr id="128" name="矩形 127">
                <a:extLst>
                  <a:ext uri="{FF2B5EF4-FFF2-40B4-BE49-F238E27FC236}">
                    <a16:creationId xmlns:a16="http://schemas.microsoft.com/office/drawing/2014/main" id="{9D92F2E2-47CB-D44C-89EF-0BEEC69E5530}"/>
                  </a:ext>
                </a:extLst>
              </p:cNvPr>
              <p:cNvSpPr/>
              <p:nvPr/>
            </p:nvSpPr>
            <p:spPr>
              <a:xfrm>
                <a:off x="1781554" y="1066800"/>
                <a:ext cx="336645" cy="3048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29" name="椭圆 128">
                <a:extLst>
                  <a:ext uri="{FF2B5EF4-FFF2-40B4-BE49-F238E27FC236}">
                    <a16:creationId xmlns:a16="http://schemas.microsoft.com/office/drawing/2014/main" id="{33C56865-44B4-C247-B1D1-F372B3B4A68D}"/>
                  </a:ext>
                </a:extLst>
              </p:cNvPr>
              <p:cNvSpPr/>
              <p:nvPr/>
            </p:nvSpPr>
            <p:spPr>
              <a:xfrm>
                <a:off x="1622353" y="1066800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30" name="椭圆 129">
                <a:extLst>
                  <a:ext uri="{FF2B5EF4-FFF2-40B4-BE49-F238E27FC236}">
                    <a16:creationId xmlns:a16="http://schemas.microsoft.com/office/drawing/2014/main" id="{86BFC880-E98E-6E43-B060-69EE27EA3A98}"/>
                  </a:ext>
                </a:extLst>
              </p:cNvPr>
              <p:cNvSpPr/>
              <p:nvPr/>
            </p:nvSpPr>
            <p:spPr>
              <a:xfrm>
                <a:off x="1965799" y="1066800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FC627A66-F466-7547-8A3F-99D10C35C220}"/>
                </a:ext>
              </a:extLst>
            </p:cNvPr>
            <p:cNvGrpSpPr/>
            <p:nvPr/>
          </p:nvGrpSpPr>
          <p:grpSpPr>
            <a:xfrm>
              <a:off x="6779822" y="5367341"/>
              <a:ext cx="1101091" cy="304800"/>
              <a:chOff x="3176234" y="1066800"/>
              <a:chExt cx="1101091" cy="304800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116" name="椭圆 115">
                <a:extLst>
                  <a:ext uri="{FF2B5EF4-FFF2-40B4-BE49-F238E27FC236}">
                    <a16:creationId xmlns:a16="http://schemas.microsoft.com/office/drawing/2014/main" id="{17BAA2C2-7BEB-2A4A-AAC3-7F44DB0EB60D}"/>
                  </a:ext>
                </a:extLst>
              </p:cNvPr>
              <p:cNvSpPr/>
              <p:nvPr/>
            </p:nvSpPr>
            <p:spPr>
              <a:xfrm>
                <a:off x="3176234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17" name="椭圆 116">
                <a:extLst>
                  <a:ext uri="{FF2B5EF4-FFF2-40B4-BE49-F238E27FC236}">
                    <a16:creationId xmlns:a16="http://schemas.microsoft.com/office/drawing/2014/main" id="{B50A8E2B-E01D-3B4F-8CA9-F8EDB1E84DB5}"/>
                  </a:ext>
                </a:extLst>
              </p:cNvPr>
              <p:cNvSpPr/>
              <p:nvPr/>
            </p:nvSpPr>
            <p:spPr>
              <a:xfrm>
                <a:off x="3972525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18" name="矩形 117">
                <a:extLst>
                  <a:ext uri="{FF2B5EF4-FFF2-40B4-BE49-F238E27FC236}">
                    <a16:creationId xmlns:a16="http://schemas.microsoft.com/office/drawing/2014/main" id="{3BEF0BE7-693D-414D-B5DC-1FD1E7BEA2F8}"/>
                  </a:ext>
                </a:extLst>
              </p:cNvPr>
              <p:cNvSpPr/>
              <p:nvPr/>
            </p:nvSpPr>
            <p:spPr>
              <a:xfrm>
                <a:off x="3313233" y="1066800"/>
                <a:ext cx="831447" cy="304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26C8698F-2071-084F-8D23-E1B19983B839}"/>
                </a:ext>
              </a:extLst>
            </p:cNvPr>
            <p:cNvGrpSpPr/>
            <p:nvPr/>
          </p:nvGrpSpPr>
          <p:grpSpPr>
            <a:xfrm>
              <a:off x="6081686" y="5364981"/>
              <a:ext cx="648246" cy="304800"/>
              <a:chOff x="1622353" y="1066800"/>
              <a:chExt cx="648246" cy="304800"/>
            </a:xfrm>
          </p:grpSpPr>
          <p:sp>
            <p:nvSpPr>
              <p:cNvPr id="120" name="矩形 119">
                <a:extLst>
                  <a:ext uri="{FF2B5EF4-FFF2-40B4-BE49-F238E27FC236}">
                    <a16:creationId xmlns:a16="http://schemas.microsoft.com/office/drawing/2014/main" id="{5E1F2506-60EA-5F46-8ED8-EF41097E1E65}"/>
                  </a:ext>
                </a:extLst>
              </p:cNvPr>
              <p:cNvSpPr/>
              <p:nvPr/>
            </p:nvSpPr>
            <p:spPr>
              <a:xfrm>
                <a:off x="1781554" y="1066800"/>
                <a:ext cx="336645" cy="3048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21" name="椭圆 120">
                <a:extLst>
                  <a:ext uri="{FF2B5EF4-FFF2-40B4-BE49-F238E27FC236}">
                    <a16:creationId xmlns:a16="http://schemas.microsoft.com/office/drawing/2014/main" id="{A85DE3CB-F066-644C-90D3-4200D38646CF}"/>
                  </a:ext>
                </a:extLst>
              </p:cNvPr>
              <p:cNvSpPr/>
              <p:nvPr/>
            </p:nvSpPr>
            <p:spPr>
              <a:xfrm>
                <a:off x="1622353" y="1066800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22" name="椭圆 121">
                <a:extLst>
                  <a:ext uri="{FF2B5EF4-FFF2-40B4-BE49-F238E27FC236}">
                    <a16:creationId xmlns:a16="http://schemas.microsoft.com/office/drawing/2014/main" id="{2D4F1523-137B-9A47-8255-D58FB7D0A85F}"/>
                  </a:ext>
                </a:extLst>
              </p:cNvPr>
              <p:cNvSpPr/>
              <p:nvPr/>
            </p:nvSpPr>
            <p:spPr>
              <a:xfrm>
                <a:off x="1965799" y="1066800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77" name="组合 76">
              <a:extLst>
                <a:ext uri="{FF2B5EF4-FFF2-40B4-BE49-F238E27FC236}">
                  <a16:creationId xmlns:a16="http://schemas.microsoft.com/office/drawing/2014/main" id="{D378310F-63C6-EE43-BDD8-7C43140D3A7A}"/>
                </a:ext>
              </a:extLst>
            </p:cNvPr>
            <p:cNvGrpSpPr/>
            <p:nvPr/>
          </p:nvGrpSpPr>
          <p:grpSpPr>
            <a:xfrm>
              <a:off x="7916637" y="5360672"/>
              <a:ext cx="648246" cy="304800"/>
              <a:chOff x="1622353" y="1066800"/>
              <a:chExt cx="648246" cy="304800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78" name="矩形 77">
                <a:extLst>
                  <a:ext uri="{FF2B5EF4-FFF2-40B4-BE49-F238E27FC236}">
                    <a16:creationId xmlns:a16="http://schemas.microsoft.com/office/drawing/2014/main" id="{A180D390-B988-7C40-BE8D-35F980918F58}"/>
                  </a:ext>
                </a:extLst>
              </p:cNvPr>
              <p:cNvSpPr/>
              <p:nvPr/>
            </p:nvSpPr>
            <p:spPr>
              <a:xfrm>
                <a:off x="1781554" y="1066800"/>
                <a:ext cx="336645" cy="304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9" name="椭圆 78">
                <a:extLst>
                  <a:ext uri="{FF2B5EF4-FFF2-40B4-BE49-F238E27FC236}">
                    <a16:creationId xmlns:a16="http://schemas.microsoft.com/office/drawing/2014/main" id="{39D54AA8-5FED-6F40-BABE-B4B9FD7019CF}"/>
                  </a:ext>
                </a:extLst>
              </p:cNvPr>
              <p:cNvSpPr/>
              <p:nvPr/>
            </p:nvSpPr>
            <p:spPr>
              <a:xfrm>
                <a:off x="1622353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0" name="椭圆 79">
                <a:extLst>
                  <a:ext uri="{FF2B5EF4-FFF2-40B4-BE49-F238E27FC236}">
                    <a16:creationId xmlns:a16="http://schemas.microsoft.com/office/drawing/2014/main" id="{79CC75A2-6709-294D-B273-2ABA03B0FD36}"/>
                  </a:ext>
                </a:extLst>
              </p:cNvPr>
              <p:cNvSpPr/>
              <p:nvPr/>
            </p:nvSpPr>
            <p:spPr>
              <a:xfrm>
                <a:off x="1965799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4BA44903-69B2-704F-A063-BEF5C6C9FC55}"/>
                </a:ext>
              </a:extLst>
            </p:cNvPr>
            <p:cNvSpPr/>
            <p:nvPr/>
          </p:nvSpPr>
          <p:spPr>
            <a:xfrm>
              <a:off x="5609831" y="5360672"/>
              <a:ext cx="2478543" cy="306732"/>
            </a:xfrm>
            <a:prstGeom prst="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6A3A985-4575-2A4E-AC3C-A46B325D2BE1}"/>
              </a:ext>
            </a:extLst>
          </p:cNvPr>
          <p:cNvGrpSpPr/>
          <p:nvPr/>
        </p:nvGrpSpPr>
        <p:grpSpPr>
          <a:xfrm>
            <a:off x="5275674" y="4807566"/>
            <a:ext cx="2952874" cy="319573"/>
            <a:chOff x="5275674" y="4807566"/>
            <a:chExt cx="2952874" cy="319573"/>
          </a:xfrm>
        </p:grpSpPr>
        <p:grpSp>
          <p:nvGrpSpPr>
            <p:cNvPr id="123" name="组合 122">
              <a:extLst>
                <a:ext uri="{FF2B5EF4-FFF2-40B4-BE49-F238E27FC236}">
                  <a16:creationId xmlns:a16="http://schemas.microsoft.com/office/drawing/2014/main" id="{92F43EA3-864E-3E4F-8786-70314E347F4C}"/>
                </a:ext>
              </a:extLst>
            </p:cNvPr>
            <p:cNvGrpSpPr/>
            <p:nvPr/>
          </p:nvGrpSpPr>
          <p:grpSpPr>
            <a:xfrm>
              <a:off x="5275674" y="4822339"/>
              <a:ext cx="1101091" cy="304800"/>
              <a:chOff x="3176234" y="1066800"/>
              <a:chExt cx="1101091" cy="304800"/>
            </a:xfrm>
          </p:grpSpPr>
          <p:sp>
            <p:nvSpPr>
              <p:cNvPr id="124" name="椭圆 123">
                <a:extLst>
                  <a:ext uri="{FF2B5EF4-FFF2-40B4-BE49-F238E27FC236}">
                    <a16:creationId xmlns:a16="http://schemas.microsoft.com/office/drawing/2014/main" id="{544088E5-E81F-D340-BE68-FAED003A5503}"/>
                  </a:ext>
                </a:extLst>
              </p:cNvPr>
              <p:cNvSpPr/>
              <p:nvPr/>
            </p:nvSpPr>
            <p:spPr>
              <a:xfrm>
                <a:off x="3176234" y="1066800"/>
                <a:ext cx="304800" cy="3048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25" name="椭圆 124">
                <a:extLst>
                  <a:ext uri="{FF2B5EF4-FFF2-40B4-BE49-F238E27FC236}">
                    <a16:creationId xmlns:a16="http://schemas.microsoft.com/office/drawing/2014/main" id="{2574355B-0A0D-0443-91E6-52483CA3B081}"/>
                  </a:ext>
                </a:extLst>
              </p:cNvPr>
              <p:cNvSpPr/>
              <p:nvPr/>
            </p:nvSpPr>
            <p:spPr>
              <a:xfrm>
                <a:off x="3972525" y="1066800"/>
                <a:ext cx="304800" cy="3048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26" name="矩形 125">
                <a:extLst>
                  <a:ext uri="{FF2B5EF4-FFF2-40B4-BE49-F238E27FC236}">
                    <a16:creationId xmlns:a16="http://schemas.microsoft.com/office/drawing/2014/main" id="{CF30F4F8-3798-4342-8857-F33B5D7A2339}"/>
                  </a:ext>
                </a:extLst>
              </p:cNvPr>
              <p:cNvSpPr/>
              <p:nvPr/>
            </p:nvSpPr>
            <p:spPr>
              <a:xfrm>
                <a:off x="3313233" y="1066800"/>
                <a:ext cx="831447" cy="3048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98FB50BC-5810-9544-ADF9-16B9AD6C56FC}"/>
                </a:ext>
              </a:extLst>
            </p:cNvPr>
            <p:cNvGrpSpPr/>
            <p:nvPr/>
          </p:nvGrpSpPr>
          <p:grpSpPr>
            <a:xfrm>
              <a:off x="6429202" y="4822339"/>
              <a:ext cx="648246" cy="304800"/>
              <a:chOff x="1622353" y="1066800"/>
              <a:chExt cx="648246" cy="304800"/>
            </a:xfrm>
          </p:grpSpPr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C9F0C526-CBCC-9B41-8D22-813DA37C90CD}"/>
                  </a:ext>
                </a:extLst>
              </p:cNvPr>
              <p:cNvSpPr/>
              <p:nvPr/>
            </p:nvSpPr>
            <p:spPr>
              <a:xfrm>
                <a:off x="1781554" y="1066800"/>
                <a:ext cx="336645" cy="3048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0" name="椭圆 59">
                <a:extLst>
                  <a:ext uri="{FF2B5EF4-FFF2-40B4-BE49-F238E27FC236}">
                    <a16:creationId xmlns:a16="http://schemas.microsoft.com/office/drawing/2014/main" id="{7220E5AF-985B-6D48-BD53-D66135DDE49C}"/>
                  </a:ext>
                </a:extLst>
              </p:cNvPr>
              <p:cNvSpPr/>
              <p:nvPr/>
            </p:nvSpPr>
            <p:spPr>
              <a:xfrm>
                <a:off x="1622353" y="1066800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1" name="椭圆 60">
                <a:extLst>
                  <a:ext uri="{FF2B5EF4-FFF2-40B4-BE49-F238E27FC236}">
                    <a16:creationId xmlns:a16="http://schemas.microsoft.com/office/drawing/2014/main" id="{350CEABC-96A4-A44F-AB10-D06F238B6772}"/>
                  </a:ext>
                </a:extLst>
              </p:cNvPr>
              <p:cNvSpPr/>
              <p:nvPr/>
            </p:nvSpPr>
            <p:spPr>
              <a:xfrm>
                <a:off x="1965799" y="1066800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308CF075-D870-E744-A1E0-4F36478B6CC5}"/>
                </a:ext>
              </a:extLst>
            </p:cNvPr>
            <p:cNvGrpSpPr/>
            <p:nvPr/>
          </p:nvGrpSpPr>
          <p:grpSpPr>
            <a:xfrm>
              <a:off x="7127457" y="4807566"/>
              <a:ext cx="1101091" cy="304800"/>
              <a:chOff x="3176234" y="1066800"/>
              <a:chExt cx="1101091" cy="304800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69" name="椭圆 68">
                <a:extLst>
                  <a:ext uri="{FF2B5EF4-FFF2-40B4-BE49-F238E27FC236}">
                    <a16:creationId xmlns:a16="http://schemas.microsoft.com/office/drawing/2014/main" id="{6E1C946A-64EF-904C-BF5C-93243583548D}"/>
                  </a:ext>
                </a:extLst>
              </p:cNvPr>
              <p:cNvSpPr/>
              <p:nvPr/>
            </p:nvSpPr>
            <p:spPr>
              <a:xfrm>
                <a:off x="3176234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0" name="椭圆 69">
                <a:extLst>
                  <a:ext uri="{FF2B5EF4-FFF2-40B4-BE49-F238E27FC236}">
                    <a16:creationId xmlns:a16="http://schemas.microsoft.com/office/drawing/2014/main" id="{438972B8-54F6-2543-AA1A-0BB88FC3B4B2}"/>
                  </a:ext>
                </a:extLst>
              </p:cNvPr>
              <p:cNvSpPr/>
              <p:nvPr/>
            </p:nvSpPr>
            <p:spPr>
              <a:xfrm>
                <a:off x="3972525" y="1066800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DA246329-A6E0-9E4E-81EE-2556F3B4334C}"/>
                  </a:ext>
                </a:extLst>
              </p:cNvPr>
              <p:cNvSpPr/>
              <p:nvPr/>
            </p:nvSpPr>
            <p:spPr>
              <a:xfrm>
                <a:off x="3313233" y="1066800"/>
                <a:ext cx="831447" cy="304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7395691C-7FE9-DB43-AD95-145328AEEAEE}"/>
                </a:ext>
              </a:extLst>
            </p:cNvPr>
            <p:cNvSpPr/>
            <p:nvPr/>
          </p:nvSpPr>
          <p:spPr>
            <a:xfrm>
              <a:off x="5609831" y="4808033"/>
              <a:ext cx="2478543" cy="306732"/>
            </a:xfrm>
            <a:prstGeom prst="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77F7924-7375-E243-90F3-60C00FB1C4F6}"/>
              </a:ext>
            </a:extLst>
          </p:cNvPr>
          <p:cNvGrpSpPr/>
          <p:nvPr/>
        </p:nvGrpSpPr>
        <p:grpSpPr>
          <a:xfrm>
            <a:off x="877283" y="3809251"/>
            <a:ext cx="7199917" cy="318810"/>
            <a:chOff x="877283" y="3809251"/>
            <a:chExt cx="7199917" cy="318810"/>
          </a:xfrm>
        </p:grpSpPr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6AB5A416-5E5E-3641-8729-5C37CE880513}"/>
                </a:ext>
              </a:extLst>
            </p:cNvPr>
            <p:cNvGrpSpPr/>
            <p:nvPr/>
          </p:nvGrpSpPr>
          <p:grpSpPr>
            <a:xfrm>
              <a:off x="5872406" y="3814170"/>
              <a:ext cx="2204794" cy="304800"/>
              <a:chOff x="3176234" y="1066800"/>
              <a:chExt cx="2204794" cy="304800"/>
            </a:xfrm>
          </p:grpSpPr>
          <p:sp>
            <p:nvSpPr>
              <p:cNvPr id="151" name="椭圆 150">
                <a:extLst>
                  <a:ext uri="{FF2B5EF4-FFF2-40B4-BE49-F238E27FC236}">
                    <a16:creationId xmlns:a16="http://schemas.microsoft.com/office/drawing/2014/main" id="{FAAEF9FD-DF59-0348-92E8-09CB8A72A591}"/>
                  </a:ext>
                </a:extLst>
              </p:cNvPr>
              <p:cNvSpPr/>
              <p:nvPr/>
            </p:nvSpPr>
            <p:spPr>
              <a:xfrm>
                <a:off x="3176234" y="1066800"/>
                <a:ext cx="304800" cy="304800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52" name="椭圆 151">
                <a:extLst>
                  <a:ext uri="{FF2B5EF4-FFF2-40B4-BE49-F238E27FC236}">
                    <a16:creationId xmlns:a16="http://schemas.microsoft.com/office/drawing/2014/main" id="{2D0A89A7-02C5-154D-94D4-74906FE33FED}"/>
                  </a:ext>
                </a:extLst>
              </p:cNvPr>
              <p:cNvSpPr/>
              <p:nvPr/>
            </p:nvSpPr>
            <p:spPr>
              <a:xfrm>
                <a:off x="5076228" y="1066800"/>
                <a:ext cx="304800" cy="304800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53" name="矩形 152">
                <a:extLst>
                  <a:ext uri="{FF2B5EF4-FFF2-40B4-BE49-F238E27FC236}">
                    <a16:creationId xmlns:a16="http://schemas.microsoft.com/office/drawing/2014/main" id="{2352CEC6-8487-A044-AAC3-CEBACE28A652}"/>
                  </a:ext>
                </a:extLst>
              </p:cNvPr>
              <p:cNvSpPr/>
              <p:nvPr/>
            </p:nvSpPr>
            <p:spPr>
              <a:xfrm>
                <a:off x="3313233" y="1066800"/>
                <a:ext cx="1915395" cy="30480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A07F72D0-8F27-1E44-A80D-CFA4ADE72052}"/>
                </a:ext>
              </a:extLst>
            </p:cNvPr>
            <p:cNvGrpSpPr/>
            <p:nvPr/>
          </p:nvGrpSpPr>
          <p:grpSpPr>
            <a:xfrm>
              <a:off x="5155661" y="3812238"/>
              <a:ext cx="648246" cy="304800"/>
              <a:chOff x="1622353" y="1066800"/>
              <a:chExt cx="648246" cy="304800"/>
            </a:xfrm>
          </p:grpSpPr>
          <p:sp>
            <p:nvSpPr>
              <p:cNvPr id="155" name="矩形 154">
                <a:extLst>
                  <a:ext uri="{FF2B5EF4-FFF2-40B4-BE49-F238E27FC236}">
                    <a16:creationId xmlns:a16="http://schemas.microsoft.com/office/drawing/2014/main" id="{E3D38F6D-0E0B-4845-9275-2640F3A544E2}"/>
                  </a:ext>
                </a:extLst>
              </p:cNvPr>
              <p:cNvSpPr/>
              <p:nvPr/>
            </p:nvSpPr>
            <p:spPr>
              <a:xfrm>
                <a:off x="1781554" y="1066800"/>
                <a:ext cx="336645" cy="3048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56" name="椭圆 155">
                <a:extLst>
                  <a:ext uri="{FF2B5EF4-FFF2-40B4-BE49-F238E27FC236}">
                    <a16:creationId xmlns:a16="http://schemas.microsoft.com/office/drawing/2014/main" id="{8AC2BDB6-9F8F-E94D-AFC6-453D407851FA}"/>
                  </a:ext>
                </a:extLst>
              </p:cNvPr>
              <p:cNvSpPr/>
              <p:nvPr/>
            </p:nvSpPr>
            <p:spPr>
              <a:xfrm>
                <a:off x="1622353" y="1066800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57" name="椭圆 156">
                <a:extLst>
                  <a:ext uri="{FF2B5EF4-FFF2-40B4-BE49-F238E27FC236}">
                    <a16:creationId xmlns:a16="http://schemas.microsoft.com/office/drawing/2014/main" id="{ADB181CC-10D0-E54C-A20D-F7B26845695A}"/>
                  </a:ext>
                </a:extLst>
              </p:cNvPr>
              <p:cNvSpPr/>
              <p:nvPr/>
            </p:nvSpPr>
            <p:spPr>
              <a:xfrm>
                <a:off x="1965799" y="1066800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58" name="组合 157">
              <a:extLst>
                <a:ext uri="{FF2B5EF4-FFF2-40B4-BE49-F238E27FC236}">
                  <a16:creationId xmlns:a16="http://schemas.microsoft.com/office/drawing/2014/main" id="{008C89AD-A0E7-7F4A-A383-51B8A7EBDE77}"/>
                </a:ext>
              </a:extLst>
            </p:cNvPr>
            <p:cNvGrpSpPr/>
            <p:nvPr/>
          </p:nvGrpSpPr>
          <p:grpSpPr>
            <a:xfrm>
              <a:off x="3963251" y="3810000"/>
              <a:ext cx="1101091" cy="304800"/>
              <a:chOff x="3176234" y="1066800"/>
              <a:chExt cx="1101091" cy="304800"/>
            </a:xfrm>
          </p:grpSpPr>
          <p:sp>
            <p:nvSpPr>
              <p:cNvPr id="159" name="椭圆 158">
                <a:extLst>
                  <a:ext uri="{FF2B5EF4-FFF2-40B4-BE49-F238E27FC236}">
                    <a16:creationId xmlns:a16="http://schemas.microsoft.com/office/drawing/2014/main" id="{00BA12EB-D20B-B647-B7CA-6696336D6C81}"/>
                  </a:ext>
                </a:extLst>
              </p:cNvPr>
              <p:cNvSpPr/>
              <p:nvPr/>
            </p:nvSpPr>
            <p:spPr>
              <a:xfrm>
                <a:off x="3176234" y="1066800"/>
                <a:ext cx="304800" cy="3048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60" name="椭圆 159">
                <a:extLst>
                  <a:ext uri="{FF2B5EF4-FFF2-40B4-BE49-F238E27FC236}">
                    <a16:creationId xmlns:a16="http://schemas.microsoft.com/office/drawing/2014/main" id="{C44FC550-E855-A94E-A4BD-AAE583A3E28F}"/>
                  </a:ext>
                </a:extLst>
              </p:cNvPr>
              <p:cNvSpPr/>
              <p:nvPr/>
            </p:nvSpPr>
            <p:spPr>
              <a:xfrm>
                <a:off x="3972525" y="1066800"/>
                <a:ext cx="304800" cy="3048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61" name="矩形 160">
                <a:extLst>
                  <a:ext uri="{FF2B5EF4-FFF2-40B4-BE49-F238E27FC236}">
                    <a16:creationId xmlns:a16="http://schemas.microsoft.com/office/drawing/2014/main" id="{769B2658-1521-F740-8891-A0F97ED9DBD2}"/>
                  </a:ext>
                </a:extLst>
              </p:cNvPr>
              <p:cNvSpPr/>
              <p:nvPr/>
            </p:nvSpPr>
            <p:spPr>
              <a:xfrm>
                <a:off x="3313233" y="1066800"/>
                <a:ext cx="831447" cy="3048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62" name="组合 161">
              <a:extLst>
                <a:ext uri="{FF2B5EF4-FFF2-40B4-BE49-F238E27FC236}">
                  <a16:creationId xmlns:a16="http://schemas.microsoft.com/office/drawing/2014/main" id="{19A0D862-0808-8A48-9F9F-C33EA06D8704}"/>
                </a:ext>
              </a:extLst>
            </p:cNvPr>
            <p:cNvGrpSpPr/>
            <p:nvPr/>
          </p:nvGrpSpPr>
          <p:grpSpPr>
            <a:xfrm>
              <a:off x="3277014" y="3813977"/>
              <a:ext cx="630442" cy="314084"/>
              <a:chOff x="1678559" y="1070209"/>
              <a:chExt cx="630442" cy="314084"/>
            </a:xfrm>
          </p:grpSpPr>
          <p:sp>
            <p:nvSpPr>
              <p:cNvPr id="163" name="矩形 162">
                <a:extLst>
                  <a:ext uri="{FF2B5EF4-FFF2-40B4-BE49-F238E27FC236}">
                    <a16:creationId xmlns:a16="http://schemas.microsoft.com/office/drawing/2014/main" id="{1508EA12-DC5C-A445-8440-857BD5C9F82C}"/>
                  </a:ext>
                </a:extLst>
              </p:cNvPr>
              <p:cNvSpPr/>
              <p:nvPr/>
            </p:nvSpPr>
            <p:spPr>
              <a:xfrm>
                <a:off x="1849993" y="1079493"/>
                <a:ext cx="336645" cy="3048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64" name="椭圆 163">
                <a:extLst>
                  <a:ext uri="{FF2B5EF4-FFF2-40B4-BE49-F238E27FC236}">
                    <a16:creationId xmlns:a16="http://schemas.microsoft.com/office/drawing/2014/main" id="{5A403CD5-F724-AF49-B245-9E8C264616BE}"/>
                  </a:ext>
                </a:extLst>
              </p:cNvPr>
              <p:cNvSpPr/>
              <p:nvPr/>
            </p:nvSpPr>
            <p:spPr>
              <a:xfrm>
                <a:off x="1678559" y="1070209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65" name="椭圆 164">
                <a:extLst>
                  <a:ext uri="{FF2B5EF4-FFF2-40B4-BE49-F238E27FC236}">
                    <a16:creationId xmlns:a16="http://schemas.microsoft.com/office/drawing/2014/main" id="{F5D6616B-85ED-B34D-85B8-5CFE8603C674}"/>
                  </a:ext>
                </a:extLst>
              </p:cNvPr>
              <p:cNvSpPr/>
              <p:nvPr/>
            </p:nvSpPr>
            <p:spPr>
              <a:xfrm>
                <a:off x="2004201" y="1074795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66" name="组合 165">
              <a:extLst>
                <a:ext uri="{FF2B5EF4-FFF2-40B4-BE49-F238E27FC236}">
                  <a16:creationId xmlns:a16="http://schemas.microsoft.com/office/drawing/2014/main" id="{1459CE2E-6E5D-D94E-B780-2C687657DC48}"/>
                </a:ext>
              </a:extLst>
            </p:cNvPr>
            <p:cNvGrpSpPr/>
            <p:nvPr/>
          </p:nvGrpSpPr>
          <p:grpSpPr>
            <a:xfrm>
              <a:off x="2568182" y="3818709"/>
              <a:ext cx="656157" cy="309194"/>
              <a:chOff x="1718694" y="1075509"/>
              <a:chExt cx="656157" cy="309194"/>
            </a:xfrm>
          </p:grpSpPr>
          <p:sp>
            <p:nvSpPr>
              <p:cNvPr id="167" name="矩形 166">
                <a:extLst>
                  <a:ext uri="{FF2B5EF4-FFF2-40B4-BE49-F238E27FC236}">
                    <a16:creationId xmlns:a16="http://schemas.microsoft.com/office/drawing/2014/main" id="{845A8808-7330-134C-A8F4-1569A9E20BED}"/>
                  </a:ext>
                </a:extLst>
              </p:cNvPr>
              <p:cNvSpPr/>
              <p:nvPr/>
            </p:nvSpPr>
            <p:spPr>
              <a:xfrm>
                <a:off x="1891826" y="1079903"/>
                <a:ext cx="336645" cy="3048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68" name="椭圆 167">
                <a:extLst>
                  <a:ext uri="{FF2B5EF4-FFF2-40B4-BE49-F238E27FC236}">
                    <a16:creationId xmlns:a16="http://schemas.microsoft.com/office/drawing/2014/main" id="{49A0FC92-F19D-CB44-BC9D-01C25B2639E3}"/>
                  </a:ext>
                </a:extLst>
              </p:cNvPr>
              <p:cNvSpPr/>
              <p:nvPr/>
            </p:nvSpPr>
            <p:spPr>
              <a:xfrm>
                <a:off x="1718694" y="1075509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69" name="椭圆 168">
                <a:extLst>
                  <a:ext uri="{FF2B5EF4-FFF2-40B4-BE49-F238E27FC236}">
                    <a16:creationId xmlns:a16="http://schemas.microsoft.com/office/drawing/2014/main" id="{3E1E7520-375D-C04A-A315-4E1B43310B57}"/>
                  </a:ext>
                </a:extLst>
              </p:cNvPr>
              <p:cNvSpPr/>
              <p:nvPr/>
            </p:nvSpPr>
            <p:spPr>
              <a:xfrm>
                <a:off x="2070051" y="1075509"/>
                <a:ext cx="304800" cy="304800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70" name="组合 169">
              <a:extLst>
                <a:ext uri="{FF2B5EF4-FFF2-40B4-BE49-F238E27FC236}">
                  <a16:creationId xmlns:a16="http://schemas.microsoft.com/office/drawing/2014/main" id="{E763FB90-ADD7-424E-A743-65E14A35A7BF}"/>
                </a:ext>
              </a:extLst>
            </p:cNvPr>
            <p:cNvGrpSpPr/>
            <p:nvPr/>
          </p:nvGrpSpPr>
          <p:grpSpPr>
            <a:xfrm>
              <a:off x="1716947" y="3813793"/>
              <a:ext cx="801056" cy="314268"/>
              <a:chOff x="1760224" y="1058669"/>
              <a:chExt cx="801056" cy="314268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171" name="矩形 170">
                <a:extLst>
                  <a:ext uri="{FF2B5EF4-FFF2-40B4-BE49-F238E27FC236}">
                    <a16:creationId xmlns:a16="http://schemas.microsoft.com/office/drawing/2014/main" id="{8A1555F5-37AF-8249-B329-ABDFA0B652B8}"/>
                  </a:ext>
                </a:extLst>
              </p:cNvPr>
              <p:cNvSpPr/>
              <p:nvPr/>
            </p:nvSpPr>
            <p:spPr>
              <a:xfrm>
                <a:off x="1925617" y="1058669"/>
                <a:ext cx="504445" cy="304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72" name="椭圆 171">
                <a:extLst>
                  <a:ext uri="{FF2B5EF4-FFF2-40B4-BE49-F238E27FC236}">
                    <a16:creationId xmlns:a16="http://schemas.microsoft.com/office/drawing/2014/main" id="{F064514C-3168-2246-A28D-542FD9A61C07}"/>
                  </a:ext>
                </a:extLst>
              </p:cNvPr>
              <p:cNvSpPr/>
              <p:nvPr/>
            </p:nvSpPr>
            <p:spPr>
              <a:xfrm>
                <a:off x="1760224" y="1068137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73" name="椭圆 172">
                <a:extLst>
                  <a:ext uri="{FF2B5EF4-FFF2-40B4-BE49-F238E27FC236}">
                    <a16:creationId xmlns:a16="http://schemas.microsoft.com/office/drawing/2014/main" id="{1B428806-C0C3-7A40-9D47-C98F131DB7C5}"/>
                  </a:ext>
                </a:extLst>
              </p:cNvPr>
              <p:cNvSpPr/>
              <p:nvPr/>
            </p:nvSpPr>
            <p:spPr>
              <a:xfrm>
                <a:off x="2256480" y="1063439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74" name="组合 173">
              <a:extLst>
                <a:ext uri="{FF2B5EF4-FFF2-40B4-BE49-F238E27FC236}">
                  <a16:creationId xmlns:a16="http://schemas.microsoft.com/office/drawing/2014/main" id="{374798CA-2DAF-384A-ADE1-7399CD3F1221}"/>
                </a:ext>
              </a:extLst>
            </p:cNvPr>
            <p:cNvGrpSpPr/>
            <p:nvPr/>
          </p:nvGrpSpPr>
          <p:grpSpPr>
            <a:xfrm>
              <a:off x="877283" y="3809251"/>
              <a:ext cx="790549" cy="311916"/>
              <a:chOff x="1822933" y="1057488"/>
              <a:chExt cx="790549" cy="311916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175" name="矩形 174">
                <a:extLst>
                  <a:ext uri="{FF2B5EF4-FFF2-40B4-BE49-F238E27FC236}">
                    <a16:creationId xmlns:a16="http://schemas.microsoft.com/office/drawing/2014/main" id="{23A7C3FB-DE76-7B4D-A08A-BF69011E2107}"/>
                  </a:ext>
                </a:extLst>
              </p:cNvPr>
              <p:cNvSpPr/>
              <p:nvPr/>
            </p:nvSpPr>
            <p:spPr>
              <a:xfrm>
                <a:off x="1980962" y="1058237"/>
                <a:ext cx="504445" cy="304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76" name="椭圆 175">
                <a:extLst>
                  <a:ext uri="{FF2B5EF4-FFF2-40B4-BE49-F238E27FC236}">
                    <a16:creationId xmlns:a16="http://schemas.microsoft.com/office/drawing/2014/main" id="{BA19912E-9C24-DF45-8E9D-47F9D84061D5}"/>
                  </a:ext>
                </a:extLst>
              </p:cNvPr>
              <p:cNvSpPr/>
              <p:nvPr/>
            </p:nvSpPr>
            <p:spPr>
              <a:xfrm>
                <a:off x="1822933" y="1064604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77" name="椭圆 176">
                <a:extLst>
                  <a:ext uri="{FF2B5EF4-FFF2-40B4-BE49-F238E27FC236}">
                    <a16:creationId xmlns:a16="http://schemas.microsoft.com/office/drawing/2014/main" id="{5A79C297-EBAB-3243-BBC3-D2735545A770}"/>
                  </a:ext>
                </a:extLst>
              </p:cNvPr>
              <p:cNvSpPr/>
              <p:nvPr/>
            </p:nvSpPr>
            <p:spPr>
              <a:xfrm>
                <a:off x="2308682" y="1057488"/>
                <a:ext cx="304800" cy="3048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723BBE15-D873-4B4B-8784-45E51382D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Droplet Length Decoder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37F251-4B2A-BB40-9038-B74AF5267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58F032-5AE7-E64A-9362-6A676BE02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648F46-8DD6-AD44-9B36-2569606A7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5DC0A073-8F94-5742-A784-741917D9098E}"/>
              </a:ext>
            </a:extLst>
          </p:cNvPr>
          <p:cNvSpPr txBox="1">
            <a:spLocks/>
          </p:cNvSpPr>
          <p:nvPr/>
        </p:nvSpPr>
        <p:spPr>
          <a:xfrm>
            <a:off x="896957" y="1075665"/>
            <a:ext cx="3062783" cy="279481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altLang="zh-CN" dirty="0"/>
              <a:t>Droplet Length Design</a:t>
            </a:r>
          </a:p>
          <a:p>
            <a:pPr lvl="1"/>
            <a:r>
              <a:rPr lang="en" altLang="zh-CN" dirty="0"/>
              <a:t>Destination</a:t>
            </a:r>
          </a:p>
          <a:p>
            <a:pPr lvl="1"/>
            <a:endParaRPr lang="en" altLang="zh-CN" dirty="0"/>
          </a:p>
          <a:p>
            <a:pPr lvl="1"/>
            <a:r>
              <a:rPr lang="en" altLang="zh-CN" dirty="0"/>
              <a:t>Encoder 0</a:t>
            </a:r>
          </a:p>
          <a:p>
            <a:pPr lvl="1"/>
            <a:endParaRPr lang="en" altLang="zh-CN" dirty="0"/>
          </a:p>
          <a:p>
            <a:pPr lvl="1"/>
            <a:r>
              <a:rPr lang="en" altLang="zh-CN" dirty="0"/>
              <a:t>Encoder 1</a:t>
            </a:r>
          </a:p>
          <a:p>
            <a:pPr lvl="1"/>
            <a:endParaRPr lang="en" altLang="zh-CN" dirty="0"/>
          </a:p>
          <a:p>
            <a:pPr lvl="1"/>
            <a:r>
              <a:rPr lang="en" altLang="zh-CN" dirty="0"/>
              <a:t>Partition</a:t>
            </a: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B4E28FDB-9FF5-7047-A2DE-61075840D34E}"/>
              </a:ext>
            </a:extLst>
          </p:cNvPr>
          <p:cNvGrpSpPr/>
          <p:nvPr/>
        </p:nvGrpSpPr>
        <p:grpSpPr>
          <a:xfrm>
            <a:off x="3287539" y="1571513"/>
            <a:ext cx="800646" cy="304800"/>
            <a:chOff x="1622353" y="1066800"/>
            <a:chExt cx="800646" cy="304800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1AE187C2-A988-B142-B8AD-ACB9707CDC4D}"/>
                </a:ext>
              </a:extLst>
            </p:cNvPr>
            <p:cNvSpPr/>
            <p:nvPr/>
          </p:nvSpPr>
          <p:spPr>
            <a:xfrm>
              <a:off x="1781554" y="1066800"/>
              <a:ext cx="504445" cy="3048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4793F3FD-B445-A348-8980-896A04B25E32}"/>
                </a:ext>
              </a:extLst>
            </p:cNvPr>
            <p:cNvSpPr/>
            <p:nvPr/>
          </p:nvSpPr>
          <p:spPr>
            <a:xfrm>
              <a:off x="1622353" y="1066800"/>
              <a:ext cx="304800" cy="304800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B96B9EF4-554F-8C4A-B6AD-3702F5450514}"/>
                </a:ext>
              </a:extLst>
            </p:cNvPr>
            <p:cNvSpPr/>
            <p:nvPr/>
          </p:nvSpPr>
          <p:spPr>
            <a:xfrm>
              <a:off x="2118199" y="1066800"/>
              <a:ext cx="304800" cy="304800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0B07AD3C-AA8A-7E47-A77C-926AE3F08D09}"/>
              </a:ext>
            </a:extLst>
          </p:cNvPr>
          <p:cNvGrpSpPr/>
          <p:nvPr/>
        </p:nvGrpSpPr>
        <p:grpSpPr>
          <a:xfrm>
            <a:off x="3283371" y="2161598"/>
            <a:ext cx="648246" cy="304800"/>
            <a:chOff x="1622353" y="1066800"/>
            <a:chExt cx="648246" cy="304800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AA49E07B-9697-8C49-B045-0F029F3C7B39}"/>
                </a:ext>
              </a:extLst>
            </p:cNvPr>
            <p:cNvSpPr/>
            <p:nvPr/>
          </p:nvSpPr>
          <p:spPr>
            <a:xfrm>
              <a:off x="1781554" y="1066800"/>
              <a:ext cx="336645" cy="3048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EAC576D0-F164-314D-BD24-8023DC2AEDA4}"/>
                </a:ext>
              </a:extLst>
            </p:cNvPr>
            <p:cNvSpPr/>
            <p:nvPr/>
          </p:nvSpPr>
          <p:spPr>
            <a:xfrm>
              <a:off x="1622353" y="1066800"/>
              <a:ext cx="304800" cy="3048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817BBF06-9225-9C45-B5AA-ECAED3F481F6}"/>
                </a:ext>
              </a:extLst>
            </p:cNvPr>
            <p:cNvSpPr/>
            <p:nvPr/>
          </p:nvSpPr>
          <p:spPr>
            <a:xfrm>
              <a:off x="1965799" y="1066800"/>
              <a:ext cx="304800" cy="3048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76D38B2-DCE2-7C41-8D46-C23183A13870}"/>
              </a:ext>
            </a:extLst>
          </p:cNvPr>
          <p:cNvGrpSpPr/>
          <p:nvPr/>
        </p:nvGrpSpPr>
        <p:grpSpPr>
          <a:xfrm>
            <a:off x="3282248" y="2749431"/>
            <a:ext cx="1101091" cy="304800"/>
            <a:chOff x="3176234" y="1066800"/>
            <a:chExt cx="1101091" cy="304800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C91F803-416D-F34F-B0C2-19840E943E95}"/>
                </a:ext>
              </a:extLst>
            </p:cNvPr>
            <p:cNvSpPr/>
            <p:nvPr/>
          </p:nvSpPr>
          <p:spPr>
            <a:xfrm>
              <a:off x="3176234" y="1066800"/>
              <a:ext cx="304800" cy="3048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CEF515C4-0EDF-E44E-8D39-245BD8DF94F1}"/>
                </a:ext>
              </a:extLst>
            </p:cNvPr>
            <p:cNvSpPr/>
            <p:nvPr/>
          </p:nvSpPr>
          <p:spPr>
            <a:xfrm>
              <a:off x="3972525" y="1066800"/>
              <a:ext cx="304800" cy="3048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37FE79F3-3E9C-DD49-B6E0-10C339CA6193}"/>
                </a:ext>
              </a:extLst>
            </p:cNvPr>
            <p:cNvSpPr/>
            <p:nvPr/>
          </p:nvSpPr>
          <p:spPr>
            <a:xfrm>
              <a:off x="3313233" y="1066800"/>
              <a:ext cx="831447" cy="3048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CE3CE8F6-4EA5-1C47-B8AB-681D04D4D017}"/>
              </a:ext>
            </a:extLst>
          </p:cNvPr>
          <p:cNvGrpSpPr/>
          <p:nvPr/>
        </p:nvGrpSpPr>
        <p:grpSpPr>
          <a:xfrm>
            <a:off x="3282248" y="3322821"/>
            <a:ext cx="2204794" cy="304800"/>
            <a:chOff x="3176234" y="1066800"/>
            <a:chExt cx="2204794" cy="304800"/>
          </a:xfrm>
        </p:grpSpPr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7B309598-F4A1-6640-938B-8404F859C243}"/>
                </a:ext>
              </a:extLst>
            </p:cNvPr>
            <p:cNvSpPr/>
            <p:nvPr/>
          </p:nvSpPr>
          <p:spPr>
            <a:xfrm>
              <a:off x="3176234" y="1066800"/>
              <a:ext cx="304800" cy="30480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D8F88CFE-9AB2-3F48-9545-E33E86E01161}"/>
                </a:ext>
              </a:extLst>
            </p:cNvPr>
            <p:cNvSpPr/>
            <p:nvPr/>
          </p:nvSpPr>
          <p:spPr>
            <a:xfrm>
              <a:off x="5076228" y="1066800"/>
              <a:ext cx="304800" cy="30480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3792A808-344D-F745-860B-5F7A1D187FC3}"/>
                </a:ext>
              </a:extLst>
            </p:cNvPr>
            <p:cNvSpPr/>
            <p:nvPr/>
          </p:nvSpPr>
          <p:spPr>
            <a:xfrm>
              <a:off x="3313233" y="1066800"/>
              <a:ext cx="1915395" cy="3048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9B50B3B8-5F55-E046-BFA8-B7ACBBE5CD3D}"/>
              </a:ext>
            </a:extLst>
          </p:cNvPr>
          <p:cNvSpPr/>
          <p:nvPr/>
        </p:nvSpPr>
        <p:spPr>
          <a:xfrm>
            <a:off x="4653604" y="4266172"/>
            <a:ext cx="946640" cy="19390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2559D831-22E1-0144-A28C-0F1568E9FE41}"/>
              </a:ext>
            </a:extLst>
          </p:cNvPr>
          <p:cNvSpPr/>
          <p:nvPr/>
        </p:nvSpPr>
        <p:spPr>
          <a:xfrm>
            <a:off x="8101809" y="3657600"/>
            <a:ext cx="1087823" cy="25475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B1D2001-C420-0C49-9459-AB9E555EBE1F}"/>
              </a:ext>
            </a:extLst>
          </p:cNvPr>
          <p:cNvSpPr txBox="1"/>
          <p:nvPr/>
        </p:nvSpPr>
        <p:spPr>
          <a:xfrm>
            <a:off x="4067508" y="4253510"/>
            <a:ext cx="144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Partition first</a:t>
            </a:r>
            <a:endParaRPr kumimoji="1" lang="zh-CN" altLang="en-US" dirty="0"/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0C461E91-7199-AC47-AECF-1C66DAE1EE55}"/>
              </a:ext>
            </a:extLst>
          </p:cNvPr>
          <p:cNvSpPr txBox="1"/>
          <p:nvPr/>
        </p:nvSpPr>
        <p:spPr>
          <a:xfrm>
            <a:off x="4014542" y="5054064"/>
            <a:ext cx="1506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Encoder 0100</a:t>
            </a:r>
            <a:endParaRPr kumimoji="1" lang="zh-CN" altLang="en-US" dirty="0"/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id="{BCD1AF83-3A94-C949-866E-049B0E1666C1}"/>
              </a:ext>
            </a:extLst>
          </p:cNvPr>
          <p:cNvSpPr txBox="1"/>
          <p:nvPr/>
        </p:nvSpPr>
        <p:spPr>
          <a:xfrm>
            <a:off x="3687862" y="5835850"/>
            <a:ext cx="1805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Destination array</a:t>
            </a:r>
            <a:endParaRPr kumimoji="1" lang="zh-CN" altLang="en-US" dirty="0"/>
          </a:p>
        </p:txBody>
      </p:sp>
      <p:sp>
        <p:nvSpPr>
          <p:cNvPr id="10" name="左大括号 9">
            <a:extLst>
              <a:ext uri="{FF2B5EF4-FFF2-40B4-BE49-F238E27FC236}">
                <a16:creationId xmlns:a16="http://schemas.microsoft.com/office/drawing/2014/main" id="{ED1D8C71-2EF6-6A4A-A4FD-F741BF63C709}"/>
              </a:ext>
            </a:extLst>
          </p:cNvPr>
          <p:cNvSpPr/>
          <p:nvPr/>
        </p:nvSpPr>
        <p:spPr>
          <a:xfrm>
            <a:off x="5413999" y="4770929"/>
            <a:ext cx="130655" cy="928086"/>
          </a:xfrm>
          <a:prstGeom prst="lef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8" name="文本框 177">
            <a:extLst>
              <a:ext uri="{FF2B5EF4-FFF2-40B4-BE49-F238E27FC236}">
                <a16:creationId xmlns:a16="http://schemas.microsoft.com/office/drawing/2014/main" id="{161844F1-C20C-EC47-96F9-8CBEC2BDE9D9}"/>
              </a:ext>
            </a:extLst>
          </p:cNvPr>
          <p:cNvSpPr txBox="1"/>
          <p:nvPr/>
        </p:nvSpPr>
        <p:spPr>
          <a:xfrm>
            <a:off x="529196" y="4114800"/>
            <a:ext cx="2682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Droplet queue in channel</a:t>
            </a:r>
            <a:endParaRPr kumimoji="1" lang="zh-CN" altLang="en-US" dirty="0"/>
          </a:p>
        </p:txBody>
      </p:sp>
      <p:sp>
        <p:nvSpPr>
          <p:cNvPr id="149" name="矩形 148">
            <a:extLst>
              <a:ext uri="{FF2B5EF4-FFF2-40B4-BE49-F238E27FC236}">
                <a16:creationId xmlns:a16="http://schemas.microsoft.com/office/drawing/2014/main" id="{A67B77A0-6865-E542-BA6A-DA73E22302B7}"/>
              </a:ext>
            </a:extLst>
          </p:cNvPr>
          <p:cNvSpPr/>
          <p:nvPr/>
        </p:nvSpPr>
        <p:spPr>
          <a:xfrm>
            <a:off x="609600" y="3812238"/>
            <a:ext cx="7486303" cy="3067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DF0BBB23-73A8-194B-99E6-583A55E35442}"/>
              </a:ext>
            </a:extLst>
          </p:cNvPr>
          <p:cNvCxnSpPr/>
          <p:nvPr/>
        </p:nvCxnSpPr>
        <p:spPr>
          <a:xfrm>
            <a:off x="6802456" y="3668024"/>
            <a:ext cx="74567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23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7037E-6 L 0.14098 0.0013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49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098 0.00139 L 0.30087 -0.00092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86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0087 -0.00092 L 0.51198 -0.00092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7" grpId="0"/>
      <p:bldP spid="148" grpId="0"/>
      <p:bldP spid="10" grpId="0" animBg="1"/>
      <p:bldP spid="178" grpId="0"/>
      <p:bldP spid="1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492C6F-7B91-0A42-8B0A-EC66D5156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Droplet Length Decoder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09EEAC-8AFE-314B-99FE-D3495F1EC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6BFBC-5A2C-4915-AF70-34022D928163}" type="datetime1">
              <a:rPr lang="en-US" smtClean="0"/>
              <a:pPr/>
              <a:t>7/31/18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D19148-4DF0-DA4F-AB9F-D0753AB9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Confidential, do not distribute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609342-3398-EC41-92A2-E2453B180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67A45-AB5C-4B46-A88F-9FBF6D6BF622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110" name="组合 109">
            <a:extLst>
              <a:ext uri="{FF2B5EF4-FFF2-40B4-BE49-F238E27FC236}">
                <a16:creationId xmlns:a16="http://schemas.microsoft.com/office/drawing/2014/main" id="{0019A78B-BBCB-864A-9541-BD62E70D2834}"/>
              </a:ext>
            </a:extLst>
          </p:cNvPr>
          <p:cNvGrpSpPr/>
          <p:nvPr/>
        </p:nvGrpSpPr>
        <p:grpSpPr>
          <a:xfrm>
            <a:off x="-490029" y="1600200"/>
            <a:ext cx="3766629" cy="1552635"/>
            <a:chOff x="457953" y="2934461"/>
            <a:chExt cx="3766629" cy="1552635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394C2EE4-4FD2-BD49-AD99-1FFC90974B19}"/>
                </a:ext>
              </a:extLst>
            </p:cNvPr>
            <p:cNvGrpSpPr/>
            <p:nvPr/>
          </p:nvGrpSpPr>
          <p:grpSpPr>
            <a:xfrm>
              <a:off x="1081782" y="4177745"/>
              <a:ext cx="3018036" cy="309351"/>
              <a:chOff x="5592564" y="5898450"/>
              <a:chExt cx="3018036" cy="309351"/>
            </a:xfrm>
            <a:solidFill>
              <a:schemeClr val="bg1">
                <a:lumMod val="50000"/>
              </a:schemeClr>
            </a:solidFill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336F0918-AA25-2E48-85BF-1BD5D26A0720}"/>
                  </a:ext>
                </a:extLst>
              </p:cNvPr>
              <p:cNvGrpSpPr/>
              <p:nvPr/>
            </p:nvGrpSpPr>
            <p:grpSpPr>
              <a:xfrm>
                <a:off x="6429286" y="5901407"/>
                <a:ext cx="800646" cy="304800"/>
                <a:chOff x="1622353" y="1066800"/>
                <a:chExt cx="800646" cy="304800"/>
              </a:xfrm>
              <a:grpFill/>
            </p:grpSpPr>
            <p:sp>
              <p:nvSpPr>
                <p:cNvPr id="22" name="矩形 21">
                  <a:extLst>
                    <a:ext uri="{FF2B5EF4-FFF2-40B4-BE49-F238E27FC236}">
                      <a16:creationId xmlns:a16="http://schemas.microsoft.com/office/drawing/2014/main" id="{5EF36421-28F8-1D47-B5A2-310E521C8851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504445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3" name="椭圆 22">
                  <a:extLst>
                    <a:ext uri="{FF2B5EF4-FFF2-40B4-BE49-F238E27FC236}">
                      <a16:creationId xmlns:a16="http://schemas.microsoft.com/office/drawing/2014/main" id="{2B7082ED-5036-BA42-B999-CC760B371CC6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4" name="椭圆 23">
                  <a:extLst>
                    <a:ext uri="{FF2B5EF4-FFF2-40B4-BE49-F238E27FC236}">
                      <a16:creationId xmlns:a16="http://schemas.microsoft.com/office/drawing/2014/main" id="{FC561A2F-A528-FF44-88DF-76D67E4D96E1}"/>
                    </a:ext>
                  </a:extLst>
                </p:cNvPr>
                <p:cNvSpPr/>
                <p:nvPr/>
              </p:nvSpPr>
              <p:spPr>
                <a:xfrm>
                  <a:off x="2118199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BE93D40D-F9A7-5F42-B2CD-C5ABE4D95526}"/>
                  </a:ext>
                </a:extLst>
              </p:cNvPr>
              <p:cNvGrpSpPr/>
              <p:nvPr/>
            </p:nvGrpSpPr>
            <p:grpSpPr>
              <a:xfrm>
                <a:off x="5592564" y="5903001"/>
                <a:ext cx="800646" cy="304800"/>
                <a:chOff x="1622353" y="1066800"/>
                <a:chExt cx="800646" cy="304800"/>
              </a:xfrm>
              <a:grpFill/>
            </p:grpSpPr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F15949D8-9408-3E42-9360-862EDC57C302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504445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E9DAD5FC-C1C4-5F40-83AD-4E9B6E278D84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1" name="椭圆 20">
                  <a:extLst>
                    <a:ext uri="{FF2B5EF4-FFF2-40B4-BE49-F238E27FC236}">
                      <a16:creationId xmlns:a16="http://schemas.microsoft.com/office/drawing/2014/main" id="{40B80CE6-D797-0949-97C2-CF3C6B198A49}"/>
                    </a:ext>
                  </a:extLst>
                </p:cNvPr>
                <p:cNvSpPr/>
                <p:nvPr/>
              </p:nvSpPr>
              <p:spPr>
                <a:xfrm>
                  <a:off x="2118199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9DC24F94-CDB1-6247-825C-CDB5BD3D55B4}"/>
                  </a:ext>
                </a:extLst>
              </p:cNvPr>
              <p:cNvGrpSpPr/>
              <p:nvPr/>
            </p:nvGrpSpPr>
            <p:grpSpPr>
              <a:xfrm>
                <a:off x="7962354" y="5900382"/>
                <a:ext cx="648246" cy="304800"/>
                <a:chOff x="1622353" y="1066800"/>
                <a:chExt cx="648246" cy="304800"/>
              </a:xfrm>
              <a:grpFill/>
            </p:grpSpPr>
            <p:sp>
              <p:nvSpPr>
                <p:cNvPr id="16" name="矩形 15">
                  <a:extLst>
                    <a:ext uri="{FF2B5EF4-FFF2-40B4-BE49-F238E27FC236}">
                      <a16:creationId xmlns:a16="http://schemas.microsoft.com/office/drawing/2014/main" id="{656C8145-D578-E34C-B9A4-594E88CCDAAB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7" name="椭圆 16">
                  <a:extLst>
                    <a:ext uri="{FF2B5EF4-FFF2-40B4-BE49-F238E27FC236}">
                      <a16:creationId xmlns:a16="http://schemas.microsoft.com/office/drawing/2014/main" id="{E858C7CC-28A2-6A44-BD45-246F006329B9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8" name="椭圆 17">
                  <a:extLst>
                    <a:ext uri="{FF2B5EF4-FFF2-40B4-BE49-F238E27FC236}">
                      <a16:creationId xmlns:a16="http://schemas.microsoft.com/office/drawing/2014/main" id="{EB32DE0F-3290-B946-BFC9-E0FD22D94169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6AC504AB-FC72-3B4F-A48F-C068246B0EA2}"/>
                  </a:ext>
                </a:extLst>
              </p:cNvPr>
              <p:cNvGrpSpPr/>
              <p:nvPr/>
            </p:nvGrpSpPr>
            <p:grpSpPr>
              <a:xfrm>
                <a:off x="7267747" y="5900382"/>
                <a:ext cx="648246" cy="304800"/>
                <a:chOff x="1622353" y="1066800"/>
                <a:chExt cx="648246" cy="304800"/>
              </a:xfrm>
              <a:grpFill/>
            </p:grpSpPr>
            <p:sp>
              <p:nvSpPr>
                <p:cNvPr id="13" name="矩形 12">
                  <a:extLst>
                    <a:ext uri="{FF2B5EF4-FFF2-40B4-BE49-F238E27FC236}">
                      <a16:creationId xmlns:a16="http://schemas.microsoft.com/office/drawing/2014/main" id="{94331F21-17B2-8E4E-B07B-33C894BDCDEC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" name="椭圆 13">
                  <a:extLst>
                    <a:ext uri="{FF2B5EF4-FFF2-40B4-BE49-F238E27FC236}">
                      <a16:creationId xmlns:a16="http://schemas.microsoft.com/office/drawing/2014/main" id="{56E2724B-36AF-8A4C-90A0-896C77CA7A42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82A1A41D-F238-734B-82E6-7DB80EAF3870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4092B869-D968-CF4D-A1CE-0EBCCEDDD563}"/>
                  </a:ext>
                </a:extLst>
              </p:cNvPr>
              <p:cNvSpPr/>
              <p:nvPr/>
            </p:nvSpPr>
            <p:spPr>
              <a:xfrm>
                <a:off x="5609831" y="5898450"/>
                <a:ext cx="2478543" cy="30673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39B55D37-0EA3-734D-B872-261C84D07ACE}"/>
                </a:ext>
              </a:extLst>
            </p:cNvPr>
            <p:cNvGrpSpPr/>
            <p:nvPr/>
          </p:nvGrpSpPr>
          <p:grpSpPr>
            <a:xfrm>
              <a:off x="868927" y="3639967"/>
              <a:ext cx="3185174" cy="311469"/>
              <a:chOff x="5379709" y="5360672"/>
              <a:chExt cx="3185174" cy="311469"/>
            </a:xfrm>
            <a:solidFill>
              <a:schemeClr val="bg1">
                <a:lumMod val="50000"/>
              </a:schemeClr>
            </a:solidFill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737CC8B2-3651-524E-BDA8-430D05187D56}"/>
                  </a:ext>
                </a:extLst>
              </p:cNvPr>
              <p:cNvGrpSpPr/>
              <p:nvPr/>
            </p:nvGrpSpPr>
            <p:grpSpPr>
              <a:xfrm>
                <a:off x="5379709" y="5367155"/>
                <a:ext cx="648246" cy="304800"/>
                <a:chOff x="1622353" y="1066800"/>
                <a:chExt cx="648246" cy="304800"/>
              </a:xfrm>
              <a:grpFill/>
            </p:grpSpPr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44157471-6C9F-6A44-88CB-304B3D0DBDB9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41" name="椭圆 40">
                  <a:extLst>
                    <a:ext uri="{FF2B5EF4-FFF2-40B4-BE49-F238E27FC236}">
                      <a16:creationId xmlns:a16="http://schemas.microsoft.com/office/drawing/2014/main" id="{17596450-3761-9E4D-8A30-789439B6245D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42" name="椭圆 41">
                  <a:extLst>
                    <a:ext uri="{FF2B5EF4-FFF2-40B4-BE49-F238E27FC236}">
                      <a16:creationId xmlns:a16="http://schemas.microsoft.com/office/drawing/2014/main" id="{EB61ACA6-B5B7-E94B-9DD4-90F5CBEE023F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53AD8E72-ADE8-9842-A1C0-5FCED8F3C77A}"/>
                  </a:ext>
                </a:extLst>
              </p:cNvPr>
              <p:cNvGrpSpPr/>
              <p:nvPr/>
            </p:nvGrpSpPr>
            <p:grpSpPr>
              <a:xfrm>
                <a:off x="6779822" y="5367341"/>
                <a:ext cx="1101091" cy="304800"/>
                <a:chOff x="3176234" y="1066800"/>
                <a:chExt cx="1101091" cy="304800"/>
              </a:xfrm>
              <a:grpFill/>
            </p:grpSpPr>
            <p:sp>
              <p:nvSpPr>
                <p:cNvPr id="37" name="椭圆 36">
                  <a:extLst>
                    <a:ext uri="{FF2B5EF4-FFF2-40B4-BE49-F238E27FC236}">
                      <a16:creationId xmlns:a16="http://schemas.microsoft.com/office/drawing/2014/main" id="{2C466978-AE9A-1740-A111-91020FBC2418}"/>
                    </a:ext>
                  </a:extLst>
                </p:cNvPr>
                <p:cNvSpPr/>
                <p:nvPr/>
              </p:nvSpPr>
              <p:spPr>
                <a:xfrm>
                  <a:off x="3176234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8" name="椭圆 37">
                  <a:extLst>
                    <a:ext uri="{FF2B5EF4-FFF2-40B4-BE49-F238E27FC236}">
                      <a16:creationId xmlns:a16="http://schemas.microsoft.com/office/drawing/2014/main" id="{DA73B120-A17C-A44B-9B5F-A81C286B29AC}"/>
                    </a:ext>
                  </a:extLst>
                </p:cNvPr>
                <p:cNvSpPr/>
                <p:nvPr/>
              </p:nvSpPr>
              <p:spPr>
                <a:xfrm>
                  <a:off x="3972525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9" name="矩形 38">
                  <a:extLst>
                    <a:ext uri="{FF2B5EF4-FFF2-40B4-BE49-F238E27FC236}">
                      <a16:creationId xmlns:a16="http://schemas.microsoft.com/office/drawing/2014/main" id="{97FFD3C5-91E3-FA48-82DB-C2EFFD468618}"/>
                    </a:ext>
                  </a:extLst>
                </p:cNvPr>
                <p:cNvSpPr/>
                <p:nvPr/>
              </p:nvSpPr>
              <p:spPr>
                <a:xfrm>
                  <a:off x="3313233" y="1066800"/>
                  <a:ext cx="831447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71848A90-29C1-1F4D-A677-9917500AFA13}"/>
                  </a:ext>
                </a:extLst>
              </p:cNvPr>
              <p:cNvGrpSpPr/>
              <p:nvPr/>
            </p:nvGrpSpPr>
            <p:grpSpPr>
              <a:xfrm>
                <a:off x="6081686" y="5364981"/>
                <a:ext cx="648246" cy="304800"/>
                <a:chOff x="1622353" y="1066800"/>
                <a:chExt cx="648246" cy="304800"/>
              </a:xfrm>
              <a:grpFill/>
            </p:grpSpPr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48F3477E-A86F-3B4A-A38F-5846A2DA9888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5" name="椭圆 34">
                  <a:extLst>
                    <a:ext uri="{FF2B5EF4-FFF2-40B4-BE49-F238E27FC236}">
                      <a16:creationId xmlns:a16="http://schemas.microsoft.com/office/drawing/2014/main" id="{CC40EA9F-D44A-9E41-A1DC-CD8ECB9CF15E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3FE199BE-87B3-584D-A444-0B954C450FF2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7E147748-F2A8-F841-95E3-77C5C9A8DFE3}"/>
                  </a:ext>
                </a:extLst>
              </p:cNvPr>
              <p:cNvGrpSpPr/>
              <p:nvPr/>
            </p:nvGrpSpPr>
            <p:grpSpPr>
              <a:xfrm>
                <a:off x="7916637" y="5360672"/>
                <a:ext cx="648246" cy="304800"/>
                <a:chOff x="1622353" y="1066800"/>
                <a:chExt cx="648246" cy="304800"/>
              </a:xfrm>
              <a:grpFill/>
            </p:grpSpPr>
            <p:sp>
              <p:nvSpPr>
                <p:cNvPr id="31" name="矩形 30">
                  <a:extLst>
                    <a:ext uri="{FF2B5EF4-FFF2-40B4-BE49-F238E27FC236}">
                      <a16:creationId xmlns:a16="http://schemas.microsoft.com/office/drawing/2014/main" id="{43F03604-5580-B946-AB45-58EAD142B82A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2" name="椭圆 31">
                  <a:extLst>
                    <a:ext uri="{FF2B5EF4-FFF2-40B4-BE49-F238E27FC236}">
                      <a16:creationId xmlns:a16="http://schemas.microsoft.com/office/drawing/2014/main" id="{208788EF-F91A-F54F-A78A-F7E8A3D1EEE6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3" name="椭圆 32">
                  <a:extLst>
                    <a:ext uri="{FF2B5EF4-FFF2-40B4-BE49-F238E27FC236}">
                      <a16:creationId xmlns:a16="http://schemas.microsoft.com/office/drawing/2014/main" id="{6880F351-9384-EB4E-9628-B7023BD57E47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6E3F3B61-B474-5446-B813-D1FB532998CF}"/>
                  </a:ext>
                </a:extLst>
              </p:cNvPr>
              <p:cNvSpPr/>
              <p:nvPr/>
            </p:nvSpPr>
            <p:spPr>
              <a:xfrm>
                <a:off x="5609831" y="5360672"/>
                <a:ext cx="2478543" cy="30673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8AC507F5-B74A-2A45-A974-2C851B1B661E}"/>
                </a:ext>
              </a:extLst>
            </p:cNvPr>
            <p:cNvGrpSpPr/>
            <p:nvPr/>
          </p:nvGrpSpPr>
          <p:grpSpPr>
            <a:xfrm>
              <a:off x="764892" y="3082591"/>
              <a:ext cx="2820229" cy="323843"/>
              <a:chOff x="5275674" y="4803296"/>
              <a:chExt cx="2820229" cy="323843"/>
            </a:xfrm>
            <a:solidFill>
              <a:schemeClr val="bg1">
                <a:lumMod val="50000"/>
              </a:schemeClr>
            </a:solidFill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CC463FF6-B201-AF4C-9468-1CFD4198AA1D}"/>
                  </a:ext>
                </a:extLst>
              </p:cNvPr>
              <p:cNvGrpSpPr/>
              <p:nvPr/>
            </p:nvGrpSpPr>
            <p:grpSpPr>
              <a:xfrm>
                <a:off x="5275674" y="4803296"/>
                <a:ext cx="1109201" cy="311982"/>
                <a:chOff x="3176234" y="1047757"/>
                <a:chExt cx="1109201" cy="311982"/>
              </a:xfrm>
              <a:grpFill/>
            </p:grpSpPr>
            <p:sp>
              <p:nvSpPr>
                <p:cNvPr id="54" name="椭圆 53">
                  <a:extLst>
                    <a:ext uri="{FF2B5EF4-FFF2-40B4-BE49-F238E27FC236}">
                      <a16:creationId xmlns:a16="http://schemas.microsoft.com/office/drawing/2014/main" id="{613C70C5-81F0-3549-8959-96C3F592A1A3}"/>
                    </a:ext>
                  </a:extLst>
                </p:cNvPr>
                <p:cNvSpPr/>
                <p:nvPr/>
              </p:nvSpPr>
              <p:spPr>
                <a:xfrm>
                  <a:off x="3176234" y="1047757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5" name="椭圆 54">
                  <a:extLst>
                    <a:ext uri="{FF2B5EF4-FFF2-40B4-BE49-F238E27FC236}">
                      <a16:creationId xmlns:a16="http://schemas.microsoft.com/office/drawing/2014/main" id="{1AB7152F-2A56-1943-AA4A-11A486E98263}"/>
                    </a:ext>
                  </a:extLst>
                </p:cNvPr>
                <p:cNvSpPr/>
                <p:nvPr/>
              </p:nvSpPr>
              <p:spPr>
                <a:xfrm>
                  <a:off x="3980635" y="1054939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6AF25FB4-4DE5-DC4F-A69B-5CE1FA1B7D8B}"/>
                    </a:ext>
                  </a:extLst>
                </p:cNvPr>
                <p:cNvSpPr/>
                <p:nvPr/>
              </p:nvSpPr>
              <p:spPr>
                <a:xfrm>
                  <a:off x="3311056" y="1047757"/>
                  <a:ext cx="831447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A26AAB1C-89A1-974F-B88F-8FFA61930E05}"/>
                  </a:ext>
                </a:extLst>
              </p:cNvPr>
              <p:cNvGrpSpPr/>
              <p:nvPr/>
            </p:nvGrpSpPr>
            <p:grpSpPr>
              <a:xfrm>
                <a:off x="6429202" y="4822339"/>
                <a:ext cx="648246" cy="304800"/>
                <a:chOff x="1622353" y="1066800"/>
                <a:chExt cx="648246" cy="304800"/>
              </a:xfrm>
              <a:grpFill/>
            </p:grpSpPr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DD5217FC-28A1-9246-B62F-FD1CCF86867D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2" name="椭圆 51">
                  <a:extLst>
                    <a:ext uri="{FF2B5EF4-FFF2-40B4-BE49-F238E27FC236}">
                      <a16:creationId xmlns:a16="http://schemas.microsoft.com/office/drawing/2014/main" id="{49028C27-DE89-6742-B245-6BBA2CE7511F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3" name="椭圆 52">
                  <a:extLst>
                    <a:ext uri="{FF2B5EF4-FFF2-40B4-BE49-F238E27FC236}">
                      <a16:creationId xmlns:a16="http://schemas.microsoft.com/office/drawing/2014/main" id="{E57FE3C5-93E7-4A45-91C6-FF1F88230FD7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F7A1BB01-C46F-7843-93F0-413DFF82BB96}"/>
                  </a:ext>
                </a:extLst>
              </p:cNvPr>
              <p:cNvGrpSpPr/>
              <p:nvPr/>
            </p:nvGrpSpPr>
            <p:grpSpPr>
              <a:xfrm>
                <a:off x="7127457" y="4807566"/>
                <a:ext cx="968446" cy="304800"/>
                <a:chOff x="3176234" y="1066800"/>
                <a:chExt cx="968446" cy="304800"/>
              </a:xfrm>
              <a:grpFill/>
            </p:grpSpPr>
            <p:sp>
              <p:nvSpPr>
                <p:cNvPr id="48" name="椭圆 47">
                  <a:extLst>
                    <a:ext uri="{FF2B5EF4-FFF2-40B4-BE49-F238E27FC236}">
                      <a16:creationId xmlns:a16="http://schemas.microsoft.com/office/drawing/2014/main" id="{4624EFE1-D9E5-7E48-9510-17BE094C99F7}"/>
                    </a:ext>
                  </a:extLst>
                </p:cNvPr>
                <p:cNvSpPr/>
                <p:nvPr/>
              </p:nvSpPr>
              <p:spPr>
                <a:xfrm>
                  <a:off x="3176234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D6EC95DB-32E5-104F-8A81-897D49E5C2B5}"/>
                    </a:ext>
                  </a:extLst>
                </p:cNvPr>
                <p:cNvSpPr/>
                <p:nvPr/>
              </p:nvSpPr>
              <p:spPr>
                <a:xfrm>
                  <a:off x="3313233" y="1066800"/>
                  <a:ext cx="831447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96755749-70D8-AC46-8AD5-B129FED8C07E}"/>
                  </a:ext>
                </a:extLst>
              </p:cNvPr>
              <p:cNvSpPr/>
              <p:nvPr/>
            </p:nvSpPr>
            <p:spPr>
              <a:xfrm>
                <a:off x="5609831" y="4808033"/>
                <a:ext cx="2478543" cy="30673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cxnSp>
          <p:nvCxnSpPr>
            <p:cNvPr id="57" name="直线箭头连接符 56">
              <a:extLst>
                <a:ext uri="{FF2B5EF4-FFF2-40B4-BE49-F238E27FC236}">
                  <a16:creationId xmlns:a16="http://schemas.microsoft.com/office/drawing/2014/main" id="{186E7157-0089-AF42-9BF8-1E0B0FB6DB60}"/>
                </a:ext>
              </a:extLst>
            </p:cNvPr>
            <p:cNvCxnSpPr/>
            <p:nvPr/>
          </p:nvCxnSpPr>
          <p:spPr>
            <a:xfrm>
              <a:off x="1901262" y="2934461"/>
              <a:ext cx="745673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0E5AD43E-CAA9-7C42-A90A-6C7A12ABC888}"/>
                </a:ext>
              </a:extLst>
            </p:cNvPr>
            <p:cNvSpPr/>
            <p:nvPr/>
          </p:nvSpPr>
          <p:spPr>
            <a:xfrm>
              <a:off x="3588009" y="3082591"/>
              <a:ext cx="636573" cy="14018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00232B52-4F2C-1041-BED1-18A7F39C0DFF}"/>
                </a:ext>
              </a:extLst>
            </p:cNvPr>
            <p:cNvSpPr/>
            <p:nvPr/>
          </p:nvSpPr>
          <p:spPr>
            <a:xfrm>
              <a:off x="457953" y="3082591"/>
              <a:ext cx="636573" cy="14018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18A351A9-8F99-7D41-9AE9-E464FAF4E83B}"/>
              </a:ext>
            </a:extLst>
          </p:cNvPr>
          <p:cNvGrpSpPr/>
          <p:nvPr/>
        </p:nvGrpSpPr>
        <p:grpSpPr>
          <a:xfrm>
            <a:off x="5772847" y="1608626"/>
            <a:ext cx="3777767" cy="1552635"/>
            <a:chOff x="4546633" y="1307200"/>
            <a:chExt cx="3777767" cy="1552635"/>
          </a:xfrm>
        </p:grpSpPr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28FC456F-1AEF-0D4B-99A5-5D1B99206FFE}"/>
                </a:ext>
              </a:extLst>
            </p:cNvPr>
            <p:cNvGrpSpPr/>
            <p:nvPr/>
          </p:nvGrpSpPr>
          <p:grpSpPr>
            <a:xfrm>
              <a:off x="5181600" y="2550484"/>
              <a:ext cx="3018036" cy="309351"/>
              <a:chOff x="5592564" y="5898450"/>
              <a:chExt cx="3018036" cy="309351"/>
            </a:xfrm>
          </p:grpSpPr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D3461303-B37D-DC43-BF59-D3E0851A2AB5}"/>
                  </a:ext>
                </a:extLst>
              </p:cNvPr>
              <p:cNvGrpSpPr/>
              <p:nvPr/>
            </p:nvGrpSpPr>
            <p:grpSpPr>
              <a:xfrm>
                <a:off x="6429286" y="5901407"/>
                <a:ext cx="800646" cy="304800"/>
                <a:chOff x="1622353" y="1066800"/>
                <a:chExt cx="800646" cy="304800"/>
              </a:xfrm>
              <a:solidFill>
                <a:schemeClr val="accent3">
                  <a:lumMod val="60000"/>
                  <a:lumOff val="40000"/>
                </a:schemeClr>
              </a:solidFill>
            </p:grpSpPr>
            <p:sp>
              <p:nvSpPr>
                <p:cNvPr id="73" name="矩形 72">
                  <a:extLst>
                    <a:ext uri="{FF2B5EF4-FFF2-40B4-BE49-F238E27FC236}">
                      <a16:creationId xmlns:a16="http://schemas.microsoft.com/office/drawing/2014/main" id="{5ED50F56-2131-CE49-A84E-6C9BDC267F7B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504445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74" name="椭圆 73">
                  <a:extLst>
                    <a:ext uri="{FF2B5EF4-FFF2-40B4-BE49-F238E27FC236}">
                      <a16:creationId xmlns:a16="http://schemas.microsoft.com/office/drawing/2014/main" id="{BF743C10-6C35-2746-A006-8597D6F4CAAE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75" name="椭圆 74">
                  <a:extLst>
                    <a:ext uri="{FF2B5EF4-FFF2-40B4-BE49-F238E27FC236}">
                      <a16:creationId xmlns:a16="http://schemas.microsoft.com/office/drawing/2014/main" id="{52F0024C-6212-0F42-BFD6-C56EAA7C5F8F}"/>
                    </a:ext>
                  </a:extLst>
                </p:cNvPr>
                <p:cNvSpPr/>
                <p:nvPr/>
              </p:nvSpPr>
              <p:spPr>
                <a:xfrm>
                  <a:off x="2118199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60" name="组合 59">
                <a:extLst>
                  <a:ext uri="{FF2B5EF4-FFF2-40B4-BE49-F238E27FC236}">
                    <a16:creationId xmlns:a16="http://schemas.microsoft.com/office/drawing/2014/main" id="{D313F61D-D2BB-CA4F-8718-73A7512314B4}"/>
                  </a:ext>
                </a:extLst>
              </p:cNvPr>
              <p:cNvGrpSpPr/>
              <p:nvPr/>
            </p:nvGrpSpPr>
            <p:grpSpPr>
              <a:xfrm>
                <a:off x="5592564" y="5903001"/>
                <a:ext cx="800646" cy="304800"/>
                <a:chOff x="1622353" y="1066800"/>
                <a:chExt cx="800646" cy="304800"/>
              </a:xfrm>
              <a:solidFill>
                <a:schemeClr val="accent3">
                  <a:lumMod val="60000"/>
                  <a:lumOff val="40000"/>
                </a:schemeClr>
              </a:solidFill>
            </p:grpSpPr>
            <p:sp>
              <p:nvSpPr>
                <p:cNvPr id="70" name="矩形 69">
                  <a:extLst>
                    <a:ext uri="{FF2B5EF4-FFF2-40B4-BE49-F238E27FC236}">
                      <a16:creationId xmlns:a16="http://schemas.microsoft.com/office/drawing/2014/main" id="{E816FC80-CE1C-6B47-A06A-3F8F48F16D06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504445" cy="304800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71" name="椭圆 70">
                  <a:extLst>
                    <a:ext uri="{FF2B5EF4-FFF2-40B4-BE49-F238E27FC236}">
                      <a16:creationId xmlns:a16="http://schemas.microsoft.com/office/drawing/2014/main" id="{9B601E55-4F88-E34D-944E-DE510FEFE65C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72" name="椭圆 71">
                  <a:extLst>
                    <a:ext uri="{FF2B5EF4-FFF2-40B4-BE49-F238E27FC236}">
                      <a16:creationId xmlns:a16="http://schemas.microsoft.com/office/drawing/2014/main" id="{8A4457CC-609C-694D-BDCE-D783C152D47B}"/>
                    </a:ext>
                  </a:extLst>
                </p:cNvPr>
                <p:cNvSpPr/>
                <p:nvPr/>
              </p:nvSpPr>
              <p:spPr>
                <a:xfrm>
                  <a:off x="2118199" y="1066800"/>
                  <a:ext cx="304800" cy="304800"/>
                </a:xfrm>
                <a:prstGeom prst="ellipse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5B1063D9-FC78-CE4B-8829-145D1BFD4A35}"/>
                  </a:ext>
                </a:extLst>
              </p:cNvPr>
              <p:cNvGrpSpPr/>
              <p:nvPr/>
            </p:nvGrpSpPr>
            <p:grpSpPr>
              <a:xfrm>
                <a:off x="7962354" y="5900382"/>
                <a:ext cx="648246" cy="304800"/>
                <a:chOff x="1622353" y="1066800"/>
                <a:chExt cx="648246" cy="304800"/>
              </a:xfrm>
            </p:grpSpPr>
            <p:sp>
              <p:nvSpPr>
                <p:cNvPr id="67" name="矩形 66">
                  <a:extLst>
                    <a:ext uri="{FF2B5EF4-FFF2-40B4-BE49-F238E27FC236}">
                      <a16:creationId xmlns:a16="http://schemas.microsoft.com/office/drawing/2014/main" id="{5FFF5CD3-E1AF-0540-85B9-BE2C44ECEAC9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68" name="椭圆 67">
                  <a:extLst>
                    <a:ext uri="{FF2B5EF4-FFF2-40B4-BE49-F238E27FC236}">
                      <a16:creationId xmlns:a16="http://schemas.microsoft.com/office/drawing/2014/main" id="{8CAFC1FF-8384-5844-A8B3-117F4D007E66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69" name="椭圆 68">
                  <a:extLst>
                    <a:ext uri="{FF2B5EF4-FFF2-40B4-BE49-F238E27FC236}">
                      <a16:creationId xmlns:a16="http://schemas.microsoft.com/office/drawing/2014/main" id="{80CE3BDB-94AC-D445-9D0C-C7348B631A7E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62" name="组合 61">
                <a:extLst>
                  <a:ext uri="{FF2B5EF4-FFF2-40B4-BE49-F238E27FC236}">
                    <a16:creationId xmlns:a16="http://schemas.microsoft.com/office/drawing/2014/main" id="{E5ACDED1-A8C4-8240-87A7-E8C1D5724575}"/>
                  </a:ext>
                </a:extLst>
              </p:cNvPr>
              <p:cNvGrpSpPr/>
              <p:nvPr/>
            </p:nvGrpSpPr>
            <p:grpSpPr>
              <a:xfrm>
                <a:off x="7267747" y="5900382"/>
                <a:ext cx="648246" cy="304800"/>
                <a:chOff x="1622353" y="1066800"/>
                <a:chExt cx="648246" cy="304800"/>
              </a:xfrm>
            </p:grpSpPr>
            <p:sp>
              <p:nvSpPr>
                <p:cNvPr id="64" name="矩形 63">
                  <a:extLst>
                    <a:ext uri="{FF2B5EF4-FFF2-40B4-BE49-F238E27FC236}">
                      <a16:creationId xmlns:a16="http://schemas.microsoft.com/office/drawing/2014/main" id="{329DFF61-1BD1-344F-9606-E52FAD71D294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65" name="椭圆 64">
                  <a:extLst>
                    <a:ext uri="{FF2B5EF4-FFF2-40B4-BE49-F238E27FC236}">
                      <a16:creationId xmlns:a16="http://schemas.microsoft.com/office/drawing/2014/main" id="{403F4820-9126-EC46-9B50-9B7B9FFF14BE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66" name="椭圆 65">
                  <a:extLst>
                    <a:ext uri="{FF2B5EF4-FFF2-40B4-BE49-F238E27FC236}">
                      <a16:creationId xmlns:a16="http://schemas.microsoft.com/office/drawing/2014/main" id="{5278E54D-FD13-B640-8AE4-87C9BF44BB9D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925F8744-0965-3148-8583-A4B11B878C43}"/>
                  </a:ext>
                </a:extLst>
              </p:cNvPr>
              <p:cNvSpPr/>
              <p:nvPr/>
            </p:nvSpPr>
            <p:spPr>
              <a:xfrm>
                <a:off x="5609831" y="5898450"/>
                <a:ext cx="2478543" cy="30673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4631D3AB-2027-E249-8D7E-FBDD4363655D}"/>
                </a:ext>
              </a:extLst>
            </p:cNvPr>
            <p:cNvGrpSpPr/>
            <p:nvPr/>
          </p:nvGrpSpPr>
          <p:grpSpPr>
            <a:xfrm>
              <a:off x="4968745" y="2012706"/>
              <a:ext cx="3185174" cy="311469"/>
              <a:chOff x="5379709" y="5360672"/>
              <a:chExt cx="3185174" cy="311469"/>
            </a:xfrm>
          </p:grpSpPr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F2815236-1A3D-F140-A0BF-B3E433AC6A73}"/>
                  </a:ext>
                </a:extLst>
              </p:cNvPr>
              <p:cNvGrpSpPr/>
              <p:nvPr/>
            </p:nvGrpSpPr>
            <p:grpSpPr>
              <a:xfrm>
                <a:off x="5379709" y="5367155"/>
                <a:ext cx="648246" cy="304800"/>
                <a:chOff x="1622353" y="1066800"/>
                <a:chExt cx="648246" cy="304800"/>
              </a:xfrm>
            </p:grpSpPr>
            <p:sp>
              <p:nvSpPr>
                <p:cNvPr id="91" name="矩形 90">
                  <a:extLst>
                    <a:ext uri="{FF2B5EF4-FFF2-40B4-BE49-F238E27FC236}">
                      <a16:creationId xmlns:a16="http://schemas.microsoft.com/office/drawing/2014/main" id="{BE8D8541-535D-8041-828C-23B00D6D7656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92" name="椭圆 91">
                  <a:extLst>
                    <a:ext uri="{FF2B5EF4-FFF2-40B4-BE49-F238E27FC236}">
                      <a16:creationId xmlns:a16="http://schemas.microsoft.com/office/drawing/2014/main" id="{38CFEB22-B2F5-7342-B862-0CC2C2315920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93" name="椭圆 92">
                  <a:extLst>
                    <a:ext uri="{FF2B5EF4-FFF2-40B4-BE49-F238E27FC236}">
                      <a16:creationId xmlns:a16="http://schemas.microsoft.com/office/drawing/2014/main" id="{61B0582F-8647-264B-B8ED-231DDB1DFCD0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78" name="组合 77">
                <a:extLst>
                  <a:ext uri="{FF2B5EF4-FFF2-40B4-BE49-F238E27FC236}">
                    <a16:creationId xmlns:a16="http://schemas.microsoft.com/office/drawing/2014/main" id="{8B9AB5ED-E8E3-4A49-885D-1151231B100C}"/>
                  </a:ext>
                </a:extLst>
              </p:cNvPr>
              <p:cNvGrpSpPr/>
              <p:nvPr/>
            </p:nvGrpSpPr>
            <p:grpSpPr>
              <a:xfrm>
                <a:off x="6779822" y="5367341"/>
                <a:ext cx="1101091" cy="304800"/>
                <a:chOff x="3176234" y="1066800"/>
                <a:chExt cx="1101091" cy="304800"/>
              </a:xfrm>
              <a:solidFill>
                <a:schemeClr val="accent1">
                  <a:lumMod val="60000"/>
                  <a:lumOff val="40000"/>
                </a:schemeClr>
              </a:solidFill>
            </p:grpSpPr>
            <p:sp>
              <p:nvSpPr>
                <p:cNvPr id="88" name="椭圆 87">
                  <a:extLst>
                    <a:ext uri="{FF2B5EF4-FFF2-40B4-BE49-F238E27FC236}">
                      <a16:creationId xmlns:a16="http://schemas.microsoft.com/office/drawing/2014/main" id="{CCB1D298-8E82-A444-A8F0-B0C04EA29945}"/>
                    </a:ext>
                  </a:extLst>
                </p:cNvPr>
                <p:cNvSpPr/>
                <p:nvPr/>
              </p:nvSpPr>
              <p:spPr>
                <a:xfrm>
                  <a:off x="3176234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89" name="椭圆 88">
                  <a:extLst>
                    <a:ext uri="{FF2B5EF4-FFF2-40B4-BE49-F238E27FC236}">
                      <a16:creationId xmlns:a16="http://schemas.microsoft.com/office/drawing/2014/main" id="{A925A98A-C164-0344-8087-7DF3384C6343}"/>
                    </a:ext>
                  </a:extLst>
                </p:cNvPr>
                <p:cNvSpPr/>
                <p:nvPr/>
              </p:nvSpPr>
              <p:spPr>
                <a:xfrm>
                  <a:off x="3972525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90" name="矩形 89">
                  <a:extLst>
                    <a:ext uri="{FF2B5EF4-FFF2-40B4-BE49-F238E27FC236}">
                      <a16:creationId xmlns:a16="http://schemas.microsoft.com/office/drawing/2014/main" id="{E67C482E-0E94-CD45-BC19-F0B2987C5354}"/>
                    </a:ext>
                  </a:extLst>
                </p:cNvPr>
                <p:cNvSpPr/>
                <p:nvPr/>
              </p:nvSpPr>
              <p:spPr>
                <a:xfrm>
                  <a:off x="3313233" y="1066800"/>
                  <a:ext cx="831447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79" name="组合 78">
                <a:extLst>
                  <a:ext uri="{FF2B5EF4-FFF2-40B4-BE49-F238E27FC236}">
                    <a16:creationId xmlns:a16="http://schemas.microsoft.com/office/drawing/2014/main" id="{8BCC80C1-DF7E-C641-9F3B-6E02F681BC00}"/>
                  </a:ext>
                </a:extLst>
              </p:cNvPr>
              <p:cNvGrpSpPr/>
              <p:nvPr/>
            </p:nvGrpSpPr>
            <p:grpSpPr>
              <a:xfrm>
                <a:off x="6081686" y="5364981"/>
                <a:ext cx="648246" cy="304800"/>
                <a:chOff x="1622353" y="1066800"/>
                <a:chExt cx="648246" cy="304800"/>
              </a:xfrm>
            </p:grpSpPr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E13A0330-C5B0-8741-929B-BCD0A43D2279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86" name="椭圆 85">
                  <a:extLst>
                    <a:ext uri="{FF2B5EF4-FFF2-40B4-BE49-F238E27FC236}">
                      <a16:creationId xmlns:a16="http://schemas.microsoft.com/office/drawing/2014/main" id="{1155933F-E8A9-E84B-B04C-4FF821DA43A9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87" name="椭圆 86">
                  <a:extLst>
                    <a:ext uri="{FF2B5EF4-FFF2-40B4-BE49-F238E27FC236}">
                      <a16:creationId xmlns:a16="http://schemas.microsoft.com/office/drawing/2014/main" id="{3C3B2A4A-578B-9D46-8785-614B7B4F6F59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80" name="组合 79">
                <a:extLst>
                  <a:ext uri="{FF2B5EF4-FFF2-40B4-BE49-F238E27FC236}">
                    <a16:creationId xmlns:a16="http://schemas.microsoft.com/office/drawing/2014/main" id="{391FB77D-0F1B-7F4D-BD3E-8AF8BBA00641}"/>
                  </a:ext>
                </a:extLst>
              </p:cNvPr>
              <p:cNvGrpSpPr/>
              <p:nvPr/>
            </p:nvGrpSpPr>
            <p:grpSpPr>
              <a:xfrm>
                <a:off x="7916637" y="5360672"/>
                <a:ext cx="648246" cy="304800"/>
                <a:chOff x="1622353" y="1066800"/>
                <a:chExt cx="648246" cy="304800"/>
              </a:xfrm>
              <a:solidFill>
                <a:schemeClr val="accent2">
                  <a:lumMod val="60000"/>
                  <a:lumOff val="40000"/>
                </a:schemeClr>
              </a:solidFill>
            </p:grpSpPr>
            <p:sp>
              <p:nvSpPr>
                <p:cNvPr id="82" name="矩形 81">
                  <a:extLst>
                    <a:ext uri="{FF2B5EF4-FFF2-40B4-BE49-F238E27FC236}">
                      <a16:creationId xmlns:a16="http://schemas.microsoft.com/office/drawing/2014/main" id="{284EA5C7-B76A-C64F-9E2C-13B008D017F2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83" name="椭圆 82">
                  <a:extLst>
                    <a:ext uri="{FF2B5EF4-FFF2-40B4-BE49-F238E27FC236}">
                      <a16:creationId xmlns:a16="http://schemas.microsoft.com/office/drawing/2014/main" id="{E117C8C1-3362-DA4C-A9E1-74BF0BBBA51F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84" name="椭圆 83">
                  <a:extLst>
                    <a:ext uri="{FF2B5EF4-FFF2-40B4-BE49-F238E27FC236}">
                      <a16:creationId xmlns:a16="http://schemas.microsoft.com/office/drawing/2014/main" id="{C378F093-56AD-7048-9F01-84A1831079FC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id="{9FB102EC-3A03-9C47-ACC9-FB4CE8E84CE5}"/>
                  </a:ext>
                </a:extLst>
              </p:cNvPr>
              <p:cNvSpPr/>
              <p:nvPr/>
            </p:nvSpPr>
            <p:spPr>
              <a:xfrm>
                <a:off x="5609831" y="5360672"/>
                <a:ext cx="2478543" cy="30673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94" name="组合 93">
              <a:extLst>
                <a:ext uri="{FF2B5EF4-FFF2-40B4-BE49-F238E27FC236}">
                  <a16:creationId xmlns:a16="http://schemas.microsoft.com/office/drawing/2014/main" id="{96ADE985-883E-9D45-AEC9-58CE52B7EF7A}"/>
                </a:ext>
              </a:extLst>
            </p:cNvPr>
            <p:cNvGrpSpPr/>
            <p:nvPr/>
          </p:nvGrpSpPr>
          <p:grpSpPr>
            <a:xfrm>
              <a:off x="4864710" y="1455330"/>
              <a:ext cx="2820229" cy="323843"/>
              <a:chOff x="5275674" y="4803296"/>
              <a:chExt cx="2820229" cy="323843"/>
            </a:xfrm>
          </p:grpSpPr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9958F35A-11AD-C44D-9927-8A5296CA4E8D}"/>
                  </a:ext>
                </a:extLst>
              </p:cNvPr>
              <p:cNvGrpSpPr/>
              <p:nvPr/>
            </p:nvGrpSpPr>
            <p:grpSpPr>
              <a:xfrm>
                <a:off x="5275674" y="4803296"/>
                <a:ext cx="1109201" cy="311982"/>
                <a:chOff x="3176234" y="1047757"/>
                <a:chExt cx="1109201" cy="311982"/>
              </a:xfrm>
            </p:grpSpPr>
            <p:sp>
              <p:nvSpPr>
                <p:cNvPr id="104" name="椭圆 103">
                  <a:extLst>
                    <a:ext uri="{FF2B5EF4-FFF2-40B4-BE49-F238E27FC236}">
                      <a16:creationId xmlns:a16="http://schemas.microsoft.com/office/drawing/2014/main" id="{3A26313C-0E5A-044C-B683-638E2ECD99EF}"/>
                    </a:ext>
                  </a:extLst>
                </p:cNvPr>
                <p:cNvSpPr/>
                <p:nvPr/>
              </p:nvSpPr>
              <p:spPr>
                <a:xfrm>
                  <a:off x="3176234" y="1047757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05" name="椭圆 104">
                  <a:extLst>
                    <a:ext uri="{FF2B5EF4-FFF2-40B4-BE49-F238E27FC236}">
                      <a16:creationId xmlns:a16="http://schemas.microsoft.com/office/drawing/2014/main" id="{C1A61A39-F016-6243-B4C8-09AF4DE676F0}"/>
                    </a:ext>
                  </a:extLst>
                </p:cNvPr>
                <p:cNvSpPr/>
                <p:nvPr/>
              </p:nvSpPr>
              <p:spPr>
                <a:xfrm>
                  <a:off x="3980635" y="1054939"/>
                  <a:ext cx="304800" cy="3048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06" name="矩形 105">
                  <a:extLst>
                    <a:ext uri="{FF2B5EF4-FFF2-40B4-BE49-F238E27FC236}">
                      <a16:creationId xmlns:a16="http://schemas.microsoft.com/office/drawing/2014/main" id="{B0C60184-184F-684D-A224-FB8004FAF90C}"/>
                    </a:ext>
                  </a:extLst>
                </p:cNvPr>
                <p:cNvSpPr/>
                <p:nvPr/>
              </p:nvSpPr>
              <p:spPr>
                <a:xfrm>
                  <a:off x="3311056" y="1047757"/>
                  <a:ext cx="831447" cy="304800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96" name="组合 95">
                <a:extLst>
                  <a:ext uri="{FF2B5EF4-FFF2-40B4-BE49-F238E27FC236}">
                    <a16:creationId xmlns:a16="http://schemas.microsoft.com/office/drawing/2014/main" id="{7CDF45AD-2A15-D34B-A247-69171EA70E45}"/>
                  </a:ext>
                </a:extLst>
              </p:cNvPr>
              <p:cNvGrpSpPr/>
              <p:nvPr/>
            </p:nvGrpSpPr>
            <p:grpSpPr>
              <a:xfrm>
                <a:off x="6429202" y="4822339"/>
                <a:ext cx="648246" cy="304800"/>
                <a:chOff x="1622353" y="1066800"/>
                <a:chExt cx="648246" cy="304800"/>
              </a:xfrm>
            </p:grpSpPr>
            <p:sp>
              <p:nvSpPr>
                <p:cNvPr id="101" name="矩形 100">
                  <a:extLst>
                    <a:ext uri="{FF2B5EF4-FFF2-40B4-BE49-F238E27FC236}">
                      <a16:creationId xmlns:a16="http://schemas.microsoft.com/office/drawing/2014/main" id="{C99DEC68-541B-4048-A4B5-A84D1A6423D2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02" name="椭圆 101">
                  <a:extLst>
                    <a:ext uri="{FF2B5EF4-FFF2-40B4-BE49-F238E27FC236}">
                      <a16:creationId xmlns:a16="http://schemas.microsoft.com/office/drawing/2014/main" id="{B888E21D-A4C1-2D41-B33E-6AB30A829A6A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03" name="椭圆 102">
                  <a:extLst>
                    <a:ext uri="{FF2B5EF4-FFF2-40B4-BE49-F238E27FC236}">
                      <a16:creationId xmlns:a16="http://schemas.microsoft.com/office/drawing/2014/main" id="{B0F24360-86D0-894B-9782-688EAF034638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97" name="组合 96">
                <a:extLst>
                  <a:ext uri="{FF2B5EF4-FFF2-40B4-BE49-F238E27FC236}">
                    <a16:creationId xmlns:a16="http://schemas.microsoft.com/office/drawing/2014/main" id="{D58714B2-9BC5-094F-B05D-35FC0E610510}"/>
                  </a:ext>
                </a:extLst>
              </p:cNvPr>
              <p:cNvGrpSpPr/>
              <p:nvPr/>
            </p:nvGrpSpPr>
            <p:grpSpPr>
              <a:xfrm>
                <a:off x="7127457" y="4807566"/>
                <a:ext cx="968446" cy="304800"/>
                <a:chOff x="3176234" y="1066800"/>
                <a:chExt cx="968446" cy="304800"/>
              </a:xfrm>
              <a:solidFill>
                <a:schemeClr val="accent4">
                  <a:lumMod val="60000"/>
                  <a:lumOff val="40000"/>
                </a:schemeClr>
              </a:solidFill>
            </p:grpSpPr>
            <p:sp>
              <p:nvSpPr>
                <p:cNvPr id="99" name="椭圆 98">
                  <a:extLst>
                    <a:ext uri="{FF2B5EF4-FFF2-40B4-BE49-F238E27FC236}">
                      <a16:creationId xmlns:a16="http://schemas.microsoft.com/office/drawing/2014/main" id="{AD004D98-9863-BD43-98D9-F03E3EFC9EBC}"/>
                    </a:ext>
                  </a:extLst>
                </p:cNvPr>
                <p:cNvSpPr/>
                <p:nvPr/>
              </p:nvSpPr>
              <p:spPr>
                <a:xfrm>
                  <a:off x="3176234" y="1066800"/>
                  <a:ext cx="304800" cy="304800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00" name="矩形 99">
                  <a:extLst>
                    <a:ext uri="{FF2B5EF4-FFF2-40B4-BE49-F238E27FC236}">
                      <a16:creationId xmlns:a16="http://schemas.microsoft.com/office/drawing/2014/main" id="{54613CF7-AE99-EB4A-A9E7-8070C798A9C7}"/>
                    </a:ext>
                  </a:extLst>
                </p:cNvPr>
                <p:cNvSpPr/>
                <p:nvPr/>
              </p:nvSpPr>
              <p:spPr>
                <a:xfrm>
                  <a:off x="3313233" y="1066800"/>
                  <a:ext cx="831447" cy="3048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98" name="矩形 97">
                <a:extLst>
                  <a:ext uri="{FF2B5EF4-FFF2-40B4-BE49-F238E27FC236}">
                    <a16:creationId xmlns:a16="http://schemas.microsoft.com/office/drawing/2014/main" id="{A99812DE-C571-6640-A12B-875031BDFCD1}"/>
                  </a:ext>
                </a:extLst>
              </p:cNvPr>
              <p:cNvSpPr/>
              <p:nvPr/>
            </p:nvSpPr>
            <p:spPr>
              <a:xfrm>
                <a:off x="5609831" y="4808033"/>
                <a:ext cx="2478543" cy="30673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cxnSp>
          <p:nvCxnSpPr>
            <p:cNvPr id="107" name="直线箭头连接符 106">
              <a:extLst>
                <a:ext uri="{FF2B5EF4-FFF2-40B4-BE49-F238E27FC236}">
                  <a16:creationId xmlns:a16="http://schemas.microsoft.com/office/drawing/2014/main" id="{95F7D567-FA3E-4F47-A8DD-77B55CC3EDC8}"/>
                </a:ext>
              </a:extLst>
            </p:cNvPr>
            <p:cNvCxnSpPr/>
            <p:nvPr/>
          </p:nvCxnSpPr>
          <p:spPr>
            <a:xfrm>
              <a:off x="6001080" y="1307200"/>
              <a:ext cx="745673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36E7DF18-5232-8240-B930-ECA22BA9DFFE}"/>
                </a:ext>
              </a:extLst>
            </p:cNvPr>
            <p:cNvSpPr/>
            <p:nvPr/>
          </p:nvSpPr>
          <p:spPr>
            <a:xfrm>
              <a:off x="4546633" y="1455330"/>
              <a:ext cx="636573" cy="14018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C3939B1F-E7ED-D247-B60F-00E402CC2459}"/>
                </a:ext>
              </a:extLst>
            </p:cNvPr>
            <p:cNvSpPr/>
            <p:nvPr/>
          </p:nvSpPr>
          <p:spPr>
            <a:xfrm>
              <a:off x="7687827" y="1455330"/>
              <a:ext cx="636573" cy="14018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14" name="组合 113">
            <a:extLst>
              <a:ext uri="{FF2B5EF4-FFF2-40B4-BE49-F238E27FC236}">
                <a16:creationId xmlns:a16="http://schemas.microsoft.com/office/drawing/2014/main" id="{9031FC09-CC29-104D-8040-14BD66EAE5B7}"/>
              </a:ext>
            </a:extLst>
          </p:cNvPr>
          <p:cNvGrpSpPr/>
          <p:nvPr/>
        </p:nvGrpSpPr>
        <p:grpSpPr>
          <a:xfrm>
            <a:off x="2659519" y="1608626"/>
            <a:ext cx="3756626" cy="1552635"/>
            <a:chOff x="4567774" y="1307200"/>
            <a:chExt cx="3756626" cy="1552635"/>
          </a:xfrm>
        </p:grpSpPr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1E60A745-BD6D-AA42-92F6-A67A0CB32415}"/>
                </a:ext>
              </a:extLst>
            </p:cNvPr>
            <p:cNvGrpSpPr/>
            <p:nvPr/>
          </p:nvGrpSpPr>
          <p:grpSpPr>
            <a:xfrm>
              <a:off x="5181600" y="2550484"/>
              <a:ext cx="3018036" cy="309351"/>
              <a:chOff x="5592564" y="5898450"/>
              <a:chExt cx="3018036" cy="309351"/>
            </a:xfrm>
          </p:grpSpPr>
          <p:grpSp>
            <p:nvGrpSpPr>
              <p:cNvPr id="150" name="组合 149">
                <a:extLst>
                  <a:ext uri="{FF2B5EF4-FFF2-40B4-BE49-F238E27FC236}">
                    <a16:creationId xmlns:a16="http://schemas.microsoft.com/office/drawing/2014/main" id="{7EDAAA0F-53B7-8640-94FC-626E32DFB9F2}"/>
                  </a:ext>
                </a:extLst>
              </p:cNvPr>
              <p:cNvGrpSpPr/>
              <p:nvPr/>
            </p:nvGrpSpPr>
            <p:grpSpPr>
              <a:xfrm>
                <a:off x="6429286" y="5901407"/>
                <a:ext cx="800646" cy="304800"/>
                <a:chOff x="1622353" y="1066800"/>
                <a:chExt cx="800646" cy="304800"/>
              </a:xfrm>
              <a:solidFill>
                <a:schemeClr val="accent3">
                  <a:lumMod val="60000"/>
                  <a:lumOff val="40000"/>
                </a:schemeClr>
              </a:solidFill>
            </p:grpSpPr>
            <p:sp>
              <p:nvSpPr>
                <p:cNvPr id="164" name="矩形 163">
                  <a:extLst>
                    <a:ext uri="{FF2B5EF4-FFF2-40B4-BE49-F238E27FC236}">
                      <a16:creationId xmlns:a16="http://schemas.microsoft.com/office/drawing/2014/main" id="{AFE5012B-B279-3145-A645-64A3C354CEDA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504445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65" name="椭圆 164">
                  <a:extLst>
                    <a:ext uri="{FF2B5EF4-FFF2-40B4-BE49-F238E27FC236}">
                      <a16:creationId xmlns:a16="http://schemas.microsoft.com/office/drawing/2014/main" id="{869811C6-0A8B-5E4F-A1A4-4C2BFC4C34EE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66" name="椭圆 165">
                  <a:extLst>
                    <a:ext uri="{FF2B5EF4-FFF2-40B4-BE49-F238E27FC236}">
                      <a16:creationId xmlns:a16="http://schemas.microsoft.com/office/drawing/2014/main" id="{A1270E95-0810-A043-9336-D51A286679B1}"/>
                    </a:ext>
                  </a:extLst>
                </p:cNvPr>
                <p:cNvSpPr/>
                <p:nvPr/>
              </p:nvSpPr>
              <p:spPr>
                <a:xfrm>
                  <a:off x="2118199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3A6A4A89-37F2-3148-BB6F-808071B0A259}"/>
                  </a:ext>
                </a:extLst>
              </p:cNvPr>
              <p:cNvGrpSpPr/>
              <p:nvPr/>
            </p:nvGrpSpPr>
            <p:grpSpPr>
              <a:xfrm>
                <a:off x="5592564" y="5903001"/>
                <a:ext cx="800646" cy="304800"/>
                <a:chOff x="1622353" y="1066800"/>
                <a:chExt cx="800646" cy="304800"/>
              </a:xfrm>
              <a:solidFill>
                <a:schemeClr val="accent3">
                  <a:lumMod val="60000"/>
                  <a:lumOff val="40000"/>
                </a:schemeClr>
              </a:solidFill>
            </p:grpSpPr>
            <p:sp>
              <p:nvSpPr>
                <p:cNvPr id="161" name="矩形 160">
                  <a:extLst>
                    <a:ext uri="{FF2B5EF4-FFF2-40B4-BE49-F238E27FC236}">
                      <a16:creationId xmlns:a16="http://schemas.microsoft.com/office/drawing/2014/main" id="{29D5016D-58F8-7D46-B138-F9EA1761D85C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504445" cy="304800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62" name="椭圆 161">
                  <a:extLst>
                    <a:ext uri="{FF2B5EF4-FFF2-40B4-BE49-F238E27FC236}">
                      <a16:creationId xmlns:a16="http://schemas.microsoft.com/office/drawing/2014/main" id="{264A5FCC-6C45-064B-8CB7-8A2545862F43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63" name="椭圆 162">
                  <a:extLst>
                    <a:ext uri="{FF2B5EF4-FFF2-40B4-BE49-F238E27FC236}">
                      <a16:creationId xmlns:a16="http://schemas.microsoft.com/office/drawing/2014/main" id="{A2EEB8C3-52F5-164B-A989-8B2DCD335420}"/>
                    </a:ext>
                  </a:extLst>
                </p:cNvPr>
                <p:cNvSpPr/>
                <p:nvPr/>
              </p:nvSpPr>
              <p:spPr>
                <a:xfrm>
                  <a:off x="2118199" y="1066800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id="{ED4DAD4F-915C-5442-A39F-6F11FD5EE3DE}"/>
                  </a:ext>
                </a:extLst>
              </p:cNvPr>
              <p:cNvGrpSpPr/>
              <p:nvPr/>
            </p:nvGrpSpPr>
            <p:grpSpPr>
              <a:xfrm>
                <a:off x="7962354" y="5900382"/>
                <a:ext cx="648246" cy="304800"/>
                <a:chOff x="1622353" y="1066800"/>
                <a:chExt cx="648246" cy="304800"/>
              </a:xfrm>
            </p:grpSpPr>
            <p:sp>
              <p:nvSpPr>
                <p:cNvPr id="158" name="矩形 157">
                  <a:extLst>
                    <a:ext uri="{FF2B5EF4-FFF2-40B4-BE49-F238E27FC236}">
                      <a16:creationId xmlns:a16="http://schemas.microsoft.com/office/drawing/2014/main" id="{6F8B8A46-B095-D64A-91C8-BC0873838174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59" name="椭圆 158">
                  <a:extLst>
                    <a:ext uri="{FF2B5EF4-FFF2-40B4-BE49-F238E27FC236}">
                      <a16:creationId xmlns:a16="http://schemas.microsoft.com/office/drawing/2014/main" id="{66AAD167-1C4A-9F47-851A-6D61206204D7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60" name="椭圆 159">
                  <a:extLst>
                    <a:ext uri="{FF2B5EF4-FFF2-40B4-BE49-F238E27FC236}">
                      <a16:creationId xmlns:a16="http://schemas.microsoft.com/office/drawing/2014/main" id="{B5C8C703-B865-D141-B712-13811702DDA0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153" name="组合 152">
                <a:extLst>
                  <a:ext uri="{FF2B5EF4-FFF2-40B4-BE49-F238E27FC236}">
                    <a16:creationId xmlns:a16="http://schemas.microsoft.com/office/drawing/2014/main" id="{8790F9DB-84FC-0747-872F-B3F49B3DF30E}"/>
                  </a:ext>
                </a:extLst>
              </p:cNvPr>
              <p:cNvGrpSpPr/>
              <p:nvPr/>
            </p:nvGrpSpPr>
            <p:grpSpPr>
              <a:xfrm>
                <a:off x="7267747" y="5900382"/>
                <a:ext cx="648246" cy="304800"/>
                <a:chOff x="1622353" y="1066800"/>
                <a:chExt cx="648246" cy="304800"/>
              </a:xfrm>
            </p:grpSpPr>
            <p:sp>
              <p:nvSpPr>
                <p:cNvPr id="155" name="矩形 154">
                  <a:extLst>
                    <a:ext uri="{FF2B5EF4-FFF2-40B4-BE49-F238E27FC236}">
                      <a16:creationId xmlns:a16="http://schemas.microsoft.com/office/drawing/2014/main" id="{36C0C781-DDCA-E044-8100-CCAA9AF315FF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56" name="椭圆 155">
                  <a:extLst>
                    <a:ext uri="{FF2B5EF4-FFF2-40B4-BE49-F238E27FC236}">
                      <a16:creationId xmlns:a16="http://schemas.microsoft.com/office/drawing/2014/main" id="{F4A9DF43-D6DA-0143-8BEC-9353527D7E9A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57" name="椭圆 156">
                  <a:extLst>
                    <a:ext uri="{FF2B5EF4-FFF2-40B4-BE49-F238E27FC236}">
                      <a16:creationId xmlns:a16="http://schemas.microsoft.com/office/drawing/2014/main" id="{E05D8643-FB45-4D4C-B7CC-D39FCE7B14D6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54" name="矩形 153">
                <a:extLst>
                  <a:ext uri="{FF2B5EF4-FFF2-40B4-BE49-F238E27FC236}">
                    <a16:creationId xmlns:a16="http://schemas.microsoft.com/office/drawing/2014/main" id="{5A49F8E9-B39E-A149-9A57-804DCC1CD4C7}"/>
                  </a:ext>
                </a:extLst>
              </p:cNvPr>
              <p:cNvSpPr/>
              <p:nvPr/>
            </p:nvSpPr>
            <p:spPr>
              <a:xfrm>
                <a:off x="5609831" y="5898450"/>
                <a:ext cx="2478543" cy="30673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6F1EC427-0AD3-D943-9427-106D771613C5}"/>
                </a:ext>
              </a:extLst>
            </p:cNvPr>
            <p:cNvGrpSpPr/>
            <p:nvPr/>
          </p:nvGrpSpPr>
          <p:grpSpPr>
            <a:xfrm>
              <a:off x="4968745" y="2012706"/>
              <a:ext cx="3185174" cy="311469"/>
              <a:chOff x="5379709" y="5360672"/>
              <a:chExt cx="3185174" cy="311469"/>
            </a:xfrm>
          </p:grpSpPr>
          <p:grpSp>
            <p:nvGrpSpPr>
              <p:cNvPr id="133" name="组合 132">
                <a:extLst>
                  <a:ext uri="{FF2B5EF4-FFF2-40B4-BE49-F238E27FC236}">
                    <a16:creationId xmlns:a16="http://schemas.microsoft.com/office/drawing/2014/main" id="{F6EB2DBD-C111-6B46-B5BB-D712303C08B7}"/>
                  </a:ext>
                </a:extLst>
              </p:cNvPr>
              <p:cNvGrpSpPr/>
              <p:nvPr/>
            </p:nvGrpSpPr>
            <p:grpSpPr>
              <a:xfrm>
                <a:off x="5379709" y="5367155"/>
                <a:ext cx="648246" cy="304800"/>
                <a:chOff x="1622353" y="1066800"/>
                <a:chExt cx="648246" cy="304800"/>
              </a:xfrm>
            </p:grpSpPr>
            <p:sp>
              <p:nvSpPr>
                <p:cNvPr id="147" name="矩形 146">
                  <a:extLst>
                    <a:ext uri="{FF2B5EF4-FFF2-40B4-BE49-F238E27FC236}">
                      <a16:creationId xmlns:a16="http://schemas.microsoft.com/office/drawing/2014/main" id="{4BE6F19E-6826-EB4B-BE90-A20A76303809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8" name="椭圆 147">
                  <a:extLst>
                    <a:ext uri="{FF2B5EF4-FFF2-40B4-BE49-F238E27FC236}">
                      <a16:creationId xmlns:a16="http://schemas.microsoft.com/office/drawing/2014/main" id="{D36B17C8-BC84-3444-8502-9755D1665EEF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9" name="椭圆 148">
                  <a:extLst>
                    <a:ext uri="{FF2B5EF4-FFF2-40B4-BE49-F238E27FC236}">
                      <a16:creationId xmlns:a16="http://schemas.microsoft.com/office/drawing/2014/main" id="{49715686-2E41-E44A-BB2A-7EDA3FE42A73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134" name="组合 133">
                <a:extLst>
                  <a:ext uri="{FF2B5EF4-FFF2-40B4-BE49-F238E27FC236}">
                    <a16:creationId xmlns:a16="http://schemas.microsoft.com/office/drawing/2014/main" id="{9277272B-CA1D-8143-A02C-098BF143903F}"/>
                  </a:ext>
                </a:extLst>
              </p:cNvPr>
              <p:cNvGrpSpPr/>
              <p:nvPr/>
            </p:nvGrpSpPr>
            <p:grpSpPr>
              <a:xfrm>
                <a:off x="6779822" y="5367341"/>
                <a:ext cx="1101091" cy="304800"/>
                <a:chOff x="3176234" y="1066800"/>
                <a:chExt cx="1101091" cy="304800"/>
              </a:xfrm>
              <a:solidFill>
                <a:schemeClr val="accent1">
                  <a:lumMod val="60000"/>
                  <a:lumOff val="40000"/>
                </a:schemeClr>
              </a:solidFill>
            </p:grpSpPr>
            <p:sp>
              <p:nvSpPr>
                <p:cNvPr id="144" name="椭圆 143">
                  <a:extLst>
                    <a:ext uri="{FF2B5EF4-FFF2-40B4-BE49-F238E27FC236}">
                      <a16:creationId xmlns:a16="http://schemas.microsoft.com/office/drawing/2014/main" id="{28BF40DB-2E44-A441-838A-C10C1F533AFF}"/>
                    </a:ext>
                  </a:extLst>
                </p:cNvPr>
                <p:cNvSpPr/>
                <p:nvPr/>
              </p:nvSpPr>
              <p:spPr>
                <a:xfrm>
                  <a:off x="3176234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5" name="椭圆 144">
                  <a:extLst>
                    <a:ext uri="{FF2B5EF4-FFF2-40B4-BE49-F238E27FC236}">
                      <a16:creationId xmlns:a16="http://schemas.microsoft.com/office/drawing/2014/main" id="{810A1617-D967-334B-ACC6-BCCCE5C398DF}"/>
                    </a:ext>
                  </a:extLst>
                </p:cNvPr>
                <p:cNvSpPr/>
                <p:nvPr/>
              </p:nvSpPr>
              <p:spPr>
                <a:xfrm>
                  <a:off x="3972525" y="1066800"/>
                  <a:ext cx="304800" cy="3048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6" name="矩形 145">
                  <a:extLst>
                    <a:ext uri="{FF2B5EF4-FFF2-40B4-BE49-F238E27FC236}">
                      <a16:creationId xmlns:a16="http://schemas.microsoft.com/office/drawing/2014/main" id="{B0DA39E3-178A-6D4F-875C-95390D7B46C5}"/>
                    </a:ext>
                  </a:extLst>
                </p:cNvPr>
                <p:cNvSpPr/>
                <p:nvPr/>
              </p:nvSpPr>
              <p:spPr>
                <a:xfrm>
                  <a:off x="3313233" y="1066800"/>
                  <a:ext cx="831447" cy="3048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135" name="组合 134">
                <a:extLst>
                  <a:ext uri="{FF2B5EF4-FFF2-40B4-BE49-F238E27FC236}">
                    <a16:creationId xmlns:a16="http://schemas.microsoft.com/office/drawing/2014/main" id="{DFF8E102-9FAA-D64F-BF75-8ADA5B7803B7}"/>
                  </a:ext>
                </a:extLst>
              </p:cNvPr>
              <p:cNvGrpSpPr/>
              <p:nvPr/>
            </p:nvGrpSpPr>
            <p:grpSpPr>
              <a:xfrm>
                <a:off x="6081686" y="5364981"/>
                <a:ext cx="648246" cy="304800"/>
                <a:chOff x="1622353" y="1066800"/>
                <a:chExt cx="648246" cy="304800"/>
              </a:xfrm>
            </p:grpSpPr>
            <p:sp>
              <p:nvSpPr>
                <p:cNvPr id="141" name="矩形 140">
                  <a:extLst>
                    <a:ext uri="{FF2B5EF4-FFF2-40B4-BE49-F238E27FC236}">
                      <a16:creationId xmlns:a16="http://schemas.microsoft.com/office/drawing/2014/main" id="{9E19C891-256B-AE4A-857D-6BE5CAEB8F87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2" name="椭圆 141">
                  <a:extLst>
                    <a:ext uri="{FF2B5EF4-FFF2-40B4-BE49-F238E27FC236}">
                      <a16:creationId xmlns:a16="http://schemas.microsoft.com/office/drawing/2014/main" id="{F1366C0A-395C-4642-A14C-A2854CA1B8A3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3" name="椭圆 142">
                  <a:extLst>
                    <a:ext uri="{FF2B5EF4-FFF2-40B4-BE49-F238E27FC236}">
                      <a16:creationId xmlns:a16="http://schemas.microsoft.com/office/drawing/2014/main" id="{F8391A26-43AC-2940-9A31-D3C219AE745A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136" name="组合 135">
                <a:extLst>
                  <a:ext uri="{FF2B5EF4-FFF2-40B4-BE49-F238E27FC236}">
                    <a16:creationId xmlns:a16="http://schemas.microsoft.com/office/drawing/2014/main" id="{6A489E6B-26C7-6F47-B69D-5B995D0AA269}"/>
                  </a:ext>
                </a:extLst>
              </p:cNvPr>
              <p:cNvGrpSpPr/>
              <p:nvPr/>
            </p:nvGrpSpPr>
            <p:grpSpPr>
              <a:xfrm>
                <a:off x="7916637" y="5360672"/>
                <a:ext cx="648246" cy="304800"/>
                <a:chOff x="1622353" y="1066800"/>
                <a:chExt cx="648246" cy="304800"/>
              </a:xfrm>
              <a:solidFill>
                <a:schemeClr val="accent2">
                  <a:lumMod val="60000"/>
                  <a:lumOff val="40000"/>
                </a:schemeClr>
              </a:solidFill>
            </p:grpSpPr>
            <p:sp>
              <p:nvSpPr>
                <p:cNvPr id="138" name="矩形 137">
                  <a:extLst>
                    <a:ext uri="{FF2B5EF4-FFF2-40B4-BE49-F238E27FC236}">
                      <a16:creationId xmlns:a16="http://schemas.microsoft.com/office/drawing/2014/main" id="{E74C4358-3D1F-0343-B43D-EA67D9C4AECD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39" name="椭圆 138">
                  <a:extLst>
                    <a:ext uri="{FF2B5EF4-FFF2-40B4-BE49-F238E27FC236}">
                      <a16:creationId xmlns:a16="http://schemas.microsoft.com/office/drawing/2014/main" id="{3E06D6AD-81DB-1646-A2D5-3C1DC13D0B48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0" name="椭圆 139">
                  <a:extLst>
                    <a:ext uri="{FF2B5EF4-FFF2-40B4-BE49-F238E27FC236}">
                      <a16:creationId xmlns:a16="http://schemas.microsoft.com/office/drawing/2014/main" id="{0138C8E2-770F-4740-A77A-08FE7B68C37D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37" name="矩形 136">
                <a:extLst>
                  <a:ext uri="{FF2B5EF4-FFF2-40B4-BE49-F238E27FC236}">
                    <a16:creationId xmlns:a16="http://schemas.microsoft.com/office/drawing/2014/main" id="{69043380-85AF-3A42-994D-C9660A4B5E43}"/>
                  </a:ext>
                </a:extLst>
              </p:cNvPr>
              <p:cNvSpPr/>
              <p:nvPr/>
            </p:nvSpPr>
            <p:spPr>
              <a:xfrm>
                <a:off x="5609831" y="5360672"/>
                <a:ext cx="2478543" cy="30673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17" name="组合 116">
              <a:extLst>
                <a:ext uri="{FF2B5EF4-FFF2-40B4-BE49-F238E27FC236}">
                  <a16:creationId xmlns:a16="http://schemas.microsoft.com/office/drawing/2014/main" id="{B98296B2-521D-3941-B0AA-A818B6A9FEBD}"/>
                </a:ext>
              </a:extLst>
            </p:cNvPr>
            <p:cNvGrpSpPr/>
            <p:nvPr/>
          </p:nvGrpSpPr>
          <p:grpSpPr>
            <a:xfrm>
              <a:off x="4864710" y="1455330"/>
              <a:ext cx="2820229" cy="323843"/>
              <a:chOff x="5275674" y="4803296"/>
              <a:chExt cx="2820229" cy="323843"/>
            </a:xfrm>
          </p:grpSpPr>
          <p:grpSp>
            <p:nvGrpSpPr>
              <p:cNvPr id="121" name="组合 120">
                <a:extLst>
                  <a:ext uri="{FF2B5EF4-FFF2-40B4-BE49-F238E27FC236}">
                    <a16:creationId xmlns:a16="http://schemas.microsoft.com/office/drawing/2014/main" id="{1E9F98A4-0A0D-6D48-9596-A5C547713B84}"/>
                  </a:ext>
                </a:extLst>
              </p:cNvPr>
              <p:cNvGrpSpPr/>
              <p:nvPr/>
            </p:nvGrpSpPr>
            <p:grpSpPr>
              <a:xfrm>
                <a:off x="5275674" y="4803296"/>
                <a:ext cx="1109201" cy="311982"/>
                <a:chOff x="3176234" y="1047757"/>
                <a:chExt cx="1109201" cy="311982"/>
              </a:xfrm>
            </p:grpSpPr>
            <p:sp>
              <p:nvSpPr>
                <p:cNvPr id="130" name="椭圆 129">
                  <a:extLst>
                    <a:ext uri="{FF2B5EF4-FFF2-40B4-BE49-F238E27FC236}">
                      <a16:creationId xmlns:a16="http://schemas.microsoft.com/office/drawing/2014/main" id="{EC80224B-2A6C-314D-BE57-4CA266FCEFEA}"/>
                    </a:ext>
                  </a:extLst>
                </p:cNvPr>
                <p:cNvSpPr/>
                <p:nvPr/>
              </p:nvSpPr>
              <p:spPr>
                <a:xfrm>
                  <a:off x="3176234" y="1047757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31" name="椭圆 130">
                  <a:extLst>
                    <a:ext uri="{FF2B5EF4-FFF2-40B4-BE49-F238E27FC236}">
                      <a16:creationId xmlns:a16="http://schemas.microsoft.com/office/drawing/2014/main" id="{B871A7CD-9AD4-C04D-8C06-367318E33455}"/>
                    </a:ext>
                  </a:extLst>
                </p:cNvPr>
                <p:cNvSpPr/>
                <p:nvPr/>
              </p:nvSpPr>
              <p:spPr>
                <a:xfrm>
                  <a:off x="3980635" y="1054939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44A5FEA4-EC89-3043-ABE9-213FA2B05CB8}"/>
                    </a:ext>
                  </a:extLst>
                </p:cNvPr>
                <p:cNvSpPr/>
                <p:nvPr/>
              </p:nvSpPr>
              <p:spPr>
                <a:xfrm>
                  <a:off x="3311056" y="1047757"/>
                  <a:ext cx="831447" cy="304800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122" name="组合 121">
                <a:extLst>
                  <a:ext uri="{FF2B5EF4-FFF2-40B4-BE49-F238E27FC236}">
                    <a16:creationId xmlns:a16="http://schemas.microsoft.com/office/drawing/2014/main" id="{58208402-D92A-174C-8A4E-6F287348CB73}"/>
                  </a:ext>
                </a:extLst>
              </p:cNvPr>
              <p:cNvGrpSpPr/>
              <p:nvPr/>
            </p:nvGrpSpPr>
            <p:grpSpPr>
              <a:xfrm>
                <a:off x="6429202" y="4822339"/>
                <a:ext cx="648246" cy="304800"/>
                <a:chOff x="1622353" y="1066800"/>
                <a:chExt cx="648246" cy="304800"/>
              </a:xfrm>
            </p:grpSpPr>
            <p:sp>
              <p:nvSpPr>
                <p:cNvPr id="127" name="矩形 126">
                  <a:extLst>
                    <a:ext uri="{FF2B5EF4-FFF2-40B4-BE49-F238E27FC236}">
                      <a16:creationId xmlns:a16="http://schemas.microsoft.com/office/drawing/2014/main" id="{692278FE-F80E-3343-862E-02E0015CEABC}"/>
                    </a:ext>
                  </a:extLst>
                </p:cNvPr>
                <p:cNvSpPr/>
                <p:nvPr/>
              </p:nvSpPr>
              <p:spPr>
                <a:xfrm>
                  <a:off x="1781554" y="1066800"/>
                  <a:ext cx="336645" cy="30480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28" name="椭圆 127">
                  <a:extLst>
                    <a:ext uri="{FF2B5EF4-FFF2-40B4-BE49-F238E27FC236}">
                      <a16:creationId xmlns:a16="http://schemas.microsoft.com/office/drawing/2014/main" id="{EF488AD4-CCA8-2F4F-A9E7-C4ED000C7CE4}"/>
                    </a:ext>
                  </a:extLst>
                </p:cNvPr>
                <p:cNvSpPr/>
                <p:nvPr/>
              </p:nvSpPr>
              <p:spPr>
                <a:xfrm>
                  <a:off x="1622353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29" name="椭圆 128">
                  <a:extLst>
                    <a:ext uri="{FF2B5EF4-FFF2-40B4-BE49-F238E27FC236}">
                      <a16:creationId xmlns:a16="http://schemas.microsoft.com/office/drawing/2014/main" id="{052D413D-0475-AA41-B0F0-275FB6D449D3}"/>
                    </a:ext>
                  </a:extLst>
                </p:cNvPr>
                <p:cNvSpPr/>
                <p:nvPr/>
              </p:nvSpPr>
              <p:spPr>
                <a:xfrm>
                  <a:off x="1965799" y="1066800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123" name="组合 122">
                <a:extLst>
                  <a:ext uri="{FF2B5EF4-FFF2-40B4-BE49-F238E27FC236}">
                    <a16:creationId xmlns:a16="http://schemas.microsoft.com/office/drawing/2014/main" id="{C62444FB-F401-7C48-A520-8C3E5C4CFD27}"/>
                  </a:ext>
                </a:extLst>
              </p:cNvPr>
              <p:cNvGrpSpPr/>
              <p:nvPr/>
            </p:nvGrpSpPr>
            <p:grpSpPr>
              <a:xfrm>
                <a:off x="7127457" y="4807566"/>
                <a:ext cx="968446" cy="304800"/>
                <a:chOff x="3176234" y="1066800"/>
                <a:chExt cx="968446" cy="304800"/>
              </a:xfrm>
              <a:solidFill>
                <a:schemeClr val="accent4">
                  <a:lumMod val="60000"/>
                  <a:lumOff val="40000"/>
                </a:schemeClr>
              </a:solidFill>
            </p:grpSpPr>
            <p:sp>
              <p:nvSpPr>
                <p:cNvPr id="125" name="椭圆 124">
                  <a:extLst>
                    <a:ext uri="{FF2B5EF4-FFF2-40B4-BE49-F238E27FC236}">
                      <a16:creationId xmlns:a16="http://schemas.microsoft.com/office/drawing/2014/main" id="{4554F553-51FF-2F43-B369-2F49E2A1582A}"/>
                    </a:ext>
                  </a:extLst>
                </p:cNvPr>
                <p:cNvSpPr/>
                <p:nvPr/>
              </p:nvSpPr>
              <p:spPr>
                <a:xfrm>
                  <a:off x="3176234" y="1066800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26" name="矩形 125">
                  <a:extLst>
                    <a:ext uri="{FF2B5EF4-FFF2-40B4-BE49-F238E27FC236}">
                      <a16:creationId xmlns:a16="http://schemas.microsoft.com/office/drawing/2014/main" id="{4C50F1F6-198D-A44E-9804-FBB57FC662C7}"/>
                    </a:ext>
                  </a:extLst>
                </p:cNvPr>
                <p:cNvSpPr/>
                <p:nvPr/>
              </p:nvSpPr>
              <p:spPr>
                <a:xfrm>
                  <a:off x="3313233" y="1066800"/>
                  <a:ext cx="831447" cy="304800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2FFA8293-D05E-C948-BF07-9976E85CDA64}"/>
                  </a:ext>
                </a:extLst>
              </p:cNvPr>
              <p:cNvSpPr/>
              <p:nvPr/>
            </p:nvSpPr>
            <p:spPr>
              <a:xfrm>
                <a:off x="5609831" y="4808033"/>
                <a:ext cx="2478543" cy="30673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cxnSp>
          <p:nvCxnSpPr>
            <p:cNvPr id="118" name="直线箭头连接符 117">
              <a:extLst>
                <a:ext uri="{FF2B5EF4-FFF2-40B4-BE49-F238E27FC236}">
                  <a16:creationId xmlns:a16="http://schemas.microsoft.com/office/drawing/2014/main" id="{867A996A-B245-6548-91CA-6C557CED76DB}"/>
                </a:ext>
              </a:extLst>
            </p:cNvPr>
            <p:cNvCxnSpPr/>
            <p:nvPr/>
          </p:nvCxnSpPr>
          <p:spPr>
            <a:xfrm>
              <a:off x="6001080" y="1307200"/>
              <a:ext cx="745673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6300974A-AB75-384A-9E6A-F696FFAC7431}"/>
                </a:ext>
              </a:extLst>
            </p:cNvPr>
            <p:cNvSpPr/>
            <p:nvPr/>
          </p:nvSpPr>
          <p:spPr>
            <a:xfrm>
              <a:off x="4567774" y="1452856"/>
              <a:ext cx="636573" cy="14018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0" name="矩形 119">
              <a:extLst>
                <a:ext uri="{FF2B5EF4-FFF2-40B4-BE49-F238E27FC236}">
                  <a16:creationId xmlns:a16="http://schemas.microsoft.com/office/drawing/2014/main" id="{ADB7BF41-D28C-074F-B787-5BC1AB26D87A}"/>
                </a:ext>
              </a:extLst>
            </p:cNvPr>
            <p:cNvSpPr/>
            <p:nvPr/>
          </p:nvSpPr>
          <p:spPr>
            <a:xfrm>
              <a:off x="7687827" y="1455330"/>
              <a:ext cx="636573" cy="14018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98" name="组合 497">
            <a:extLst>
              <a:ext uri="{FF2B5EF4-FFF2-40B4-BE49-F238E27FC236}">
                <a16:creationId xmlns:a16="http://schemas.microsoft.com/office/drawing/2014/main" id="{237211AC-42C5-3C4E-B016-009BEBE8D1AA}"/>
              </a:ext>
            </a:extLst>
          </p:cNvPr>
          <p:cNvGrpSpPr/>
          <p:nvPr/>
        </p:nvGrpSpPr>
        <p:grpSpPr>
          <a:xfrm>
            <a:off x="-505374" y="4002827"/>
            <a:ext cx="3766629" cy="1553640"/>
            <a:chOff x="-505374" y="3687881"/>
            <a:chExt cx="3766629" cy="1553640"/>
          </a:xfrm>
        </p:grpSpPr>
        <p:sp>
          <p:nvSpPr>
            <p:cNvPr id="330" name="矩形 329">
              <a:extLst>
                <a:ext uri="{FF2B5EF4-FFF2-40B4-BE49-F238E27FC236}">
                  <a16:creationId xmlns:a16="http://schemas.microsoft.com/office/drawing/2014/main" id="{8E6AA608-DF6B-4443-984E-D59BFCD1488D}"/>
                </a:ext>
              </a:extLst>
            </p:cNvPr>
            <p:cNvSpPr/>
            <p:nvPr/>
          </p:nvSpPr>
          <p:spPr>
            <a:xfrm>
              <a:off x="1296726" y="4931165"/>
              <a:ext cx="336645" cy="304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383" name="组合 382">
              <a:extLst>
                <a:ext uri="{FF2B5EF4-FFF2-40B4-BE49-F238E27FC236}">
                  <a16:creationId xmlns:a16="http://schemas.microsoft.com/office/drawing/2014/main" id="{93F55408-8401-4A48-B129-8F8C89C2EB21}"/>
                </a:ext>
              </a:extLst>
            </p:cNvPr>
            <p:cNvGrpSpPr/>
            <p:nvPr/>
          </p:nvGrpSpPr>
          <p:grpSpPr>
            <a:xfrm>
              <a:off x="-505374" y="3687881"/>
              <a:ext cx="3766629" cy="1553640"/>
              <a:chOff x="-505374" y="3687881"/>
              <a:chExt cx="3766629" cy="1553640"/>
            </a:xfrm>
          </p:grpSpPr>
          <p:sp>
            <p:nvSpPr>
              <p:cNvPr id="329" name="矩形 328">
                <a:extLst>
                  <a:ext uri="{FF2B5EF4-FFF2-40B4-BE49-F238E27FC236}">
                    <a16:creationId xmlns:a16="http://schemas.microsoft.com/office/drawing/2014/main" id="{667298DF-5522-BC44-ACDC-FE3C6693AD67}"/>
                  </a:ext>
                </a:extLst>
              </p:cNvPr>
              <p:cNvSpPr/>
              <p:nvPr/>
            </p:nvSpPr>
            <p:spPr>
              <a:xfrm>
                <a:off x="80059" y="3838689"/>
                <a:ext cx="336645" cy="3048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26" name="矩形 325">
                <a:extLst>
                  <a:ext uri="{FF2B5EF4-FFF2-40B4-BE49-F238E27FC236}">
                    <a16:creationId xmlns:a16="http://schemas.microsoft.com/office/drawing/2014/main" id="{164600C5-3B40-4E41-9FDF-99F3CABF3B16}"/>
                  </a:ext>
                </a:extLst>
              </p:cNvPr>
              <p:cNvSpPr/>
              <p:nvPr/>
            </p:nvSpPr>
            <p:spPr>
              <a:xfrm>
                <a:off x="807681" y="3838689"/>
                <a:ext cx="336645" cy="3048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382" name="组合 381">
                <a:extLst>
                  <a:ext uri="{FF2B5EF4-FFF2-40B4-BE49-F238E27FC236}">
                    <a16:creationId xmlns:a16="http://schemas.microsoft.com/office/drawing/2014/main" id="{6B7A3CF4-61A0-CF48-A61D-DFD8EC8DA1A3}"/>
                  </a:ext>
                </a:extLst>
              </p:cNvPr>
              <p:cNvGrpSpPr/>
              <p:nvPr/>
            </p:nvGrpSpPr>
            <p:grpSpPr>
              <a:xfrm>
                <a:off x="-505374" y="3687881"/>
                <a:ext cx="3766629" cy="1553640"/>
                <a:chOff x="-505374" y="3687881"/>
                <a:chExt cx="3766629" cy="1553640"/>
              </a:xfrm>
            </p:grpSpPr>
            <p:sp>
              <p:nvSpPr>
                <p:cNvPr id="327" name="椭圆 326">
                  <a:extLst>
                    <a:ext uri="{FF2B5EF4-FFF2-40B4-BE49-F238E27FC236}">
                      <a16:creationId xmlns:a16="http://schemas.microsoft.com/office/drawing/2014/main" id="{6E73901B-5E1D-934B-9D82-998408F5082C}"/>
                    </a:ext>
                  </a:extLst>
                </p:cNvPr>
                <p:cNvSpPr/>
                <p:nvPr/>
              </p:nvSpPr>
              <p:spPr>
                <a:xfrm>
                  <a:off x="648480" y="3838689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28" name="椭圆 327">
                  <a:extLst>
                    <a:ext uri="{FF2B5EF4-FFF2-40B4-BE49-F238E27FC236}">
                      <a16:creationId xmlns:a16="http://schemas.microsoft.com/office/drawing/2014/main" id="{C833F801-9B40-0C48-8F8A-05465DCB491A}"/>
                    </a:ext>
                  </a:extLst>
                </p:cNvPr>
                <p:cNvSpPr/>
                <p:nvPr/>
              </p:nvSpPr>
              <p:spPr>
                <a:xfrm>
                  <a:off x="991926" y="3838689"/>
                  <a:ext cx="304800" cy="3048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167" name="组合 166">
                  <a:extLst>
                    <a:ext uri="{FF2B5EF4-FFF2-40B4-BE49-F238E27FC236}">
                      <a16:creationId xmlns:a16="http://schemas.microsoft.com/office/drawing/2014/main" id="{CD7D8B53-1C32-6042-BC9B-5A0564C43A60}"/>
                    </a:ext>
                  </a:extLst>
                </p:cNvPr>
                <p:cNvGrpSpPr/>
                <p:nvPr/>
              </p:nvGrpSpPr>
              <p:grpSpPr>
                <a:xfrm>
                  <a:off x="-505374" y="3687881"/>
                  <a:ext cx="3766629" cy="1553640"/>
                  <a:chOff x="457953" y="2934461"/>
                  <a:chExt cx="3766629" cy="1553640"/>
                </a:xfrm>
              </p:grpSpPr>
              <p:grpSp>
                <p:nvGrpSpPr>
                  <p:cNvPr id="168" name="组合 167">
                    <a:extLst>
                      <a:ext uri="{FF2B5EF4-FFF2-40B4-BE49-F238E27FC236}">
                        <a16:creationId xmlns:a16="http://schemas.microsoft.com/office/drawing/2014/main" id="{716F8A39-A94E-8145-95AC-17D025C48BA9}"/>
                      </a:ext>
                    </a:extLst>
                  </p:cNvPr>
                  <p:cNvGrpSpPr/>
                  <p:nvPr/>
                </p:nvGrpSpPr>
                <p:grpSpPr>
                  <a:xfrm>
                    <a:off x="1099049" y="4175686"/>
                    <a:ext cx="3000769" cy="312415"/>
                    <a:chOff x="5609831" y="5896391"/>
                    <a:chExt cx="3000769" cy="312415"/>
                  </a:xfrm>
                  <a:solidFill>
                    <a:schemeClr val="bg1">
                      <a:lumMod val="50000"/>
                    </a:schemeClr>
                  </a:solidFill>
                </p:grpSpPr>
                <p:grpSp>
                  <p:nvGrpSpPr>
                    <p:cNvPr id="203" name="组合 202">
                      <a:extLst>
                        <a:ext uri="{FF2B5EF4-FFF2-40B4-BE49-F238E27FC236}">
                          <a16:creationId xmlns:a16="http://schemas.microsoft.com/office/drawing/2014/main" id="{C5FBDFF2-8586-7547-882E-2276FAF0BA5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96619" y="5898450"/>
                      <a:ext cx="633313" cy="307757"/>
                      <a:chOff x="1789686" y="1063843"/>
                      <a:chExt cx="633313" cy="307757"/>
                    </a:xfrm>
                    <a:grpFill/>
                  </p:grpSpPr>
                  <p:sp>
                    <p:nvSpPr>
                      <p:cNvPr id="218" name="椭圆 217">
                        <a:extLst>
                          <a:ext uri="{FF2B5EF4-FFF2-40B4-BE49-F238E27FC236}">
                            <a16:creationId xmlns:a16="http://schemas.microsoft.com/office/drawing/2014/main" id="{F27BB6CF-3A65-E746-BA63-3BB7C918A0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9686" y="1063843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19" name="椭圆 218">
                        <a:extLst>
                          <a:ext uri="{FF2B5EF4-FFF2-40B4-BE49-F238E27FC236}">
                            <a16:creationId xmlns:a16="http://schemas.microsoft.com/office/drawing/2014/main" id="{605DED07-6C57-004E-B69C-5868E9ED41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181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204" name="组合 203">
                      <a:extLst>
                        <a:ext uri="{FF2B5EF4-FFF2-40B4-BE49-F238E27FC236}">
                          <a16:creationId xmlns:a16="http://schemas.microsoft.com/office/drawing/2014/main" id="{BB10D4D4-E3F6-2544-BB33-B27A089E77C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725857" y="5896391"/>
                      <a:ext cx="815052" cy="312415"/>
                      <a:chOff x="1755646" y="1060190"/>
                      <a:chExt cx="815052" cy="312415"/>
                    </a:xfrm>
                    <a:grpFill/>
                  </p:grpSpPr>
                  <p:sp>
                    <p:nvSpPr>
                      <p:cNvPr id="214" name="矩形 213">
                        <a:extLst>
                          <a:ext uri="{FF2B5EF4-FFF2-40B4-BE49-F238E27FC236}">
                            <a16:creationId xmlns:a16="http://schemas.microsoft.com/office/drawing/2014/main" id="{ABDDD72D-A893-4248-9AEA-701E322F9E1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13533" y="1060190"/>
                        <a:ext cx="5044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15" name="椭圆 214">
                        <a:extLst>
                          <a:ext uri="{FF2B5EF4-FFF2-40B4-BE49-F238E27FC236}">
                            <a16:creationId xmlns:a16="http://schemas.microsoft.com/office/drawing/2014/main" id="{03AF44E1-5014-6C41-B8B7-11068A7C98F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55646" y="1067805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16" name="椭圆 215">
                        <a:extLst>
                          <a:ext uri="{FF2B5EF4-FFF2-40B4-BE49-F238E27FC236}">
                            <a16:creationId xmlns:a16="http://schemas.microsoft.com/office/drawing/2014/main" id="{CDE4493E-3199-5049-A6B6-240FBB893BA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65898" y="1062249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205" name="组合 204">
                      <a:extLst>
                        <a:ext uri="{FF2B5EF4-FFF2-40B4-BE49-F238E27FC236}">
                          <a16:creationId xmlns:a16="http://schemas.microsoft.com/office/drawing/2014/main" id="{21361066-457E-C44D-B4AC-2D4AB243C0A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962354" y="5900382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211" name="矩形 210">
                        <a:extLst>
                          <a:ext uri="{FF2B5EF4-FFF2-40B4-BE49-F238E27FC236}">
                            <a16:creationId xmlns:a16="http://schemas.microsoft.com/office/drawing/2014/main" id="{1952D3BB-63FF-FB47-8B0A-6C1DDB8A6A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12" name="椭圆 211">
                        <a:extLst>
                          <a:ext uri="{FF2B5EF4-FFF2-40B4-BE49-F238E27FC236}">
                            <a16:creationId xmlns:a16="http://schemas.microsoft.com/office/drawing/2014/main" id="{7E987141-20B4-6548-B7A7-A80EB17D80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13" name="椭圆 212">
                        <a:extLst>
                          <a:ext uri="{FF2B5EF4-FFF2-40B4-BE49-F238E27FC236}">
                            <a16:creationId xmlns:a16="http://schemas.microsoft.com/office/drawing/2014/main" id="{B31AC769-F7CD-C545-AF1D-3CC7E0A9E88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206" name="组合 205">
                      <a:extLst>
                        <a:ext uri="{FF2B5EF4-FFF2-40B4-BE49-F238E27FC236}">
                          <a16:creationId xmlns:a16="http://schemas.microsoft.com/office/drawing/2014/main" id="{7C742D7D-80C3-6742-A0C4-0E499BF47AC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67747" y="5900382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208" name="矩形 207">
                        <a:extLst>
                          <a:ext uri="{FF2B5EF4-FFF2-40B4-BE49-F238E27FC236}">
                            <a16:creationId xmlns:a16="http://schemas.microsoft.com/office/drawing/2014/main" id="{F0CC9DBD-552A-864B-B6F5-44A04402EC0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09" name="椭圆 208">
                        <a:extLst>
                          <a:ext uri="{FF2B5EF4-FFF2-40B4-BE49-F238E27FC236}">
                            <a16:creationId xmlns:a16="http://schemas.microsoft.com/office/drawing/2014/main" id="{A72A30E9-F859-8847-BF0C-333D070BC1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10" name="椭圆 209">
                        <a:extLst>
                          <a:ext uri="{FF2B5EF4-FFF2-40B4-BE49-F238E27FC236}">
                            <a16:creationId xmlns:a16="http://schemas.microsoft.com/office/drawing/2014/main" id="{281DA460-5F9C-EA48-BEBD-2B582EBDF7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sp>
                  <p:nvSpPr>
                    <p:cNvPr id="207" name="矩形 206">
                      <a:extLst>
                        <a:ext uri="{FF2B5EF4-FFF2-40B4-BE49-F238E27FC236}">
                          <a16:creationId xmlns:a16="http://schemas.microsoft.com/office/drawing/2014/main" id="{6C7C2748-76E2-9742-907D-B8770108D6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09831" y="5898450"/>
                      <a:ext cx="2478543" cy="306732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/>
                    </a:p>
                  </p:txBody>
                </p:sp>
              </p:grpSp>
              <p:grpSp>
                <p:nvGrpSpPr>
                  <p:cNvPr id="169" name="组合 168">
                    <a:extLst>
                      <a:ext uri="{FF2B5EF4-FFF2-40B4-BE49-F238E27FC236}">
                        <a16:creationId xmlns:a16="http://schemas.microsoft.com/office/drawing/2014/main" id="{1B256D05-D03E-A246-A31E-F94484193132}"/>
                      </a:ext>
                    </a:extLst>
                  </p:cNvPr>
                  <p:cNvGrpSpPr/>
                  <p:nvPr/>
                </p:nvGrpSpPr>
                <p:grpSpPr>
                  <a:xfrm>
                    <a:off x="868927" y="3639967"/>
                    <a:ext cx="3185174" cy="311469"/>
                    <a:chOff x="5379709" y="5360672"/>
                    <a:chExt cx="3185174" cy="311469"/>
                  </a:xfrm>
                  <a:solidFill>
                    <a:schemeClr val="bg1">
                      <a:lumMod val="50000"/>
                    </a:schemeClr>
                  </a:solidFill>
                </p:grpSpPr>
                <p:grpSp>
                  <p:nvGrpSpPr>
                    <p:cNvPr id="186" name="组合 185">
                      <a:extLst>
                        <a:ext uri="{FF2B5EF4-FFF2-40B4-BE49-F238E27FC236}">
                          <a16:creationId xmlns:a16="http://schemas.microsoft.com/office/drawing/2014/main" id="{CC51B33D-D1D7-B548-ACF1-BD94EEE526F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79709" y="5367155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200" name="矩形 199">
                        <a:extLst>
                          <a:ext uri="{FF2B5EF4-FFF2-40B4-BE49-F238E27FC236}">
                            <a16:creationId xmlns:a16="http://schemas.microsoft.com/office/drawing/2014/main" id="{7EB863BF-C93D-DE4C-8C4C-0317A4D04C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01" name="椭圆 200">
                        <a:extLst>
                          <a:ext uri="{FF2B5EF4-FFF2-40B4-BE49-F238E27FC236}">
                            <a16:creationId xmlns:a16="http://schemas.microsoft.com/office/drawing/2014/main" id="{75B56D62-FE24-4247-A093-652C7001CC7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02" name="椭圆 201">
                        <a:extLst>
                          <a:ext uri="{FF2B5EF4-FFF2-40B4-BE49-F238E27FC236}">
                            <a16:creationId xmlns:a16="http://schemas.microsoft.com/office/drawing/2014/main" id="{54AECF02-B2C8-4B4C-B46B-3ED2A5BD519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187" name="组合 186">
                      <a:extLst>
                        <a:ext uri="{FF2B5EF4-FFF2-40B4-BE49-F238E27FC236}">
                          <a16:creationId xmlns:a16="http://schemas.microsoft.com/office/drawing/2014/main" id="{4F18D069-86B2-BD43-B547-4A3689A94E0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779822" y="5367341"/>
                      <a:ext cx="1101091" cy="304800"/>
                      <a:chOff x="3176234" y="1066800"/>
                      <a:chExt cx="1101091" cy="304800"/>
                    </a:xfrm>
                    <a:grpFill/>
                  </p:grpSpPr>
                  <p:sp>
                    <p:nvSpPr>
                      <p:cNvPr id="197" name="椭圆 196">
                        <a:extLst>
                          <a:ext uri="{FF2B5EF4-FFF2-40B4-BE49-F238E27FC236}">
                            <a16:creationId xmlns:a16="http://schemas.microsoft.com/office/drawing/2014/main" id="{DB5D3E2D-69DC-994D-BB7F-54878D7130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6234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198" name="椭圆 197">
                        <a:extLst>
                          <a:ext uri="{FF2B5EF4-FFF2-40B4-BE49-F238E27FC236}">
                            <a16:creationId xmlns:a16="http://schemas.microsoft.com/office/drawing/2014/main" id="{BB4982BD-9443-BF4D-8D8A-4FE62DF1FE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72525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199" name="矩形 198">
                        <a:extLst>
                          <a:ext uri="{FF2B5EF4-FFF2-40B4-BE49-F238E27FC236}">
                            <a16:creationId xmlns:a16="http://schemas.microsoft.com/office/drawing/2014/main" id="{60846C85-D03B-684D-8516-C509F57715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13233" y="1066800"/>
                        <a:ext cx="831447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188" name="组合 187">
                      <a:extLst>
                        <a:ext uri="{FF2B5EF4-FFF2-40B4-BE49-F238E27FC236}">
                          <a16:creationId xmlns:a16="http://schemas.microsoft.com/office/drawing/2014/main" id="{94D5EAE0-1F3A-C442-B2AD-A321B97A91C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81686" y="5364981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194" name="矩形 193">
                        <a:extLst>
                          <a:ext uri="{FF2B5EF4-FFF2-40B4-BE49-F238E27FC236}">
                            <a16:creationId xmlns:a16="http://schemas.microsoft.com/office/drawing/2014/main" id="{17B33B16-E76A-9E49-946C-68BF02020B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195" name="椭圆 194">
                        <a:extLst>
                          <a:ext uri="{FF2B5EF4-FFF2-40B4-BE49-F238E27FC236}">
                            <a16:creationId xmlns:a16="http://schemas.microsoft.com/office/drawing/2014/main" id="{7559E43A-F8D4-2642-9488-18D1CA8AB9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196" name="椭圆 195">
                        <a:extLst>
                          <a:ext uri="{FF2B5EF4-FFF2-40B4-BE49-F238E27FC236}">
                            <a16:creationId xmlns:a16="http://schemas.microsoft.com/office/drawing/2014/main" id="{A2A33327-B878-694D-9797-33726CBD187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189" name="组合 188">
                      <a:extLst>
                        <a:ext uri="{FF2B5EF4-FFF2-40B4-BE49-F238E27FC236}">
                          <a16:creationId xmlns:a16="http://schemas.microsoft.com/office/drawing/2014/main" id="{60F80EE0-06AF-F342-879C-9E46F4CD166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916637" y="5360672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191" name="矩形 190">
                        <a:extLst>
                          <a:ext uri="{FF2B5EF4-FFF2-40B4-BE49-F238E27FC236}">
                            <a16:creationId xmlns:a16="http://schemas.microsoft.com/office/drawing/2014/main" id="{01E3D649-97B4-D140-9578-3CA7112CB5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192" name="椭圆 191">
                        <a:extLst>
                          <a:ext uri="{FF2B5EF4-FFF2-40B4-BE49-F238E27FC236}">
                            <a16:creationId xmlns:a16="http://schemas.microsoft.com/office/drawing/2014/main" id="{64B26C61-09AC-AC42-BD40-77D844FA28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193" name="椭圆 192">
                        <a:extLst>
                          <a:ext uri="{FF2B5EF4-FFF2-40B4-BE49-F238E27FC236}">
                            <a16:creationId xmlns:a16="http://schemas.microsoft.com/office/drawing/2014/main" id="{B0F68A00-8E64-794B-A119-B5A545D3BE2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sp>
                  <p:nvSpPr>
                    <p:cNvPr id="190" name="矩形 189">
                      <a:extLst>
                        <a:ext uri="{FF2B5EF4-FFF2-40B4-BE49-F238E27FC236}">
                          <a16:creationId xmlns:a16="http://schemas.microsoft.com/office/drawing/2014/main" id="{C64B634D-D065-F24D-9F88-6105A34CA7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09831" y="5360672"/>
                      <a:ext cx="2478543" cy="306732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/>
                    </a:p>
                  </p:txBody>
                </p:sp>
              </p:grpSp>
              <p:grpSp>
                <p:nvGrpSpPr>
                  <p:cNvPr id="170" name="组合 169">
                    <a:extLst>
                      <a:ext uri="{FF2B5EF4-FFF2-40B4-BE49-F238E27FC236}">
                        <a16:creationId xmlns:a16="http://schemas.microsoft.com/office/drawing/2014/main" id="{DD0AB5BA-3593-6A40-AE17-0EBC048679AF}"/>
                      </a:ext>
                    </a:extLst>
                  </p:cNvPr>
                  <p:cNvGrpSpPr/>
                  <p:nvPr/>
                </p:nvGrpSpPr>
                <p:grpSpPr>
                  <a:xfrm>
                    <a:off x="764892" y="3082591"/>
                    <a:ext cx="3322635" cy="311469"/>
                    <a:chOff x="5275674" y="4803296"/>
                    <a:chExt cx="3322635" cy="311469"/>
                  </a:xfrm>
                  <a:solidFill>
                    <a:schemeClr val="bg1">
                      <a:lumMod val="50000"/>
                    </a:schemeClr>
                  </a:solidFill>
                </p:grpSpPr>
                <p:grpSp>
                  <p:nvGrpSpPr>
                    <p:cNvPr id="174" name="组合 173">
                      <a:extLst>
                        <a:ext uri="{FF2B5EF4-FFF2-40B4-BE49-F238E27FC236}">
                          <a16:creationId xmlns:a16="http://schemas.microsoft.com/office/drawing/2014/main" id="{233001BC-6D99-BC43-BDD7-02B83CAF9EF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275674" y="4803296"/>
                      <a:ext cx="759997" cy="311469"/>
                      <a:chOff x="3176234" y="1047757"/>
                      <a:chExt cx="759997" cy="311469"/>
                    </a:xfrm>
                    <a:grpFill/>
                  </p:grpSpPr>
                  <p:sp>
                    <p:nvSpPr>
                      <p:cNvPr id="183" name="椭圆 182">
                        <a:extLst>
                          <a:ext uri="{FF2B5EF4-FFF2-40B4-BE49-F238E27FC236}">
                            <a16:creationId xmlns:a16="http://schemas.microsoft.com/office/drawing/2014/main" id="{E2318334-9D08-8945-8C28-35E171D260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6234" y="1047757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184" name="椭圆 183">
                        <a:extLst>
                          <a:ext uri="{FF2B5EF4-FFF2-40B4-BE49-F238E27FC236}">
                            <a16:creationId xmlns:a16="http://schemas.microsoft.com/office/drawing/2014/main" id="{4187B398-05CD-7948-869F-086FCD803FA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31431" y="1054426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175" name="组合 174">
                      <a:extLst>
                        <a:ext uri="{FF2B5EF4-FFF2-40B4-BE49-F238E27FC236}">
                          <a16:creationId xmlns:a16="http://schemas.microsoft.com/office/drawing/2014/main" id="{67CF156A-C79F-9245-835D-9FBC287C06B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01413" y="4805974"/>
                      <a:ext cx="634990" cy="308791"/>
                      <a:chOff x="2094564" y="1050435"/>
                      <a:chExt cx="634990" cy="308791"/>
                    </a:xfrm>
                    <a:grpFill/>
                  </p:grpSpPr>
                  <p:sp>
                    <p:nvSpPr>
                      <p:cNvPr id="180" name="矩形 179">
                        <a:extLst>
                          <a:ext uri="{FF2B5EF4-FFF2-40B4-BE49-F238E27FC236}">
                            <a16:creationId xmlns:a16="http://schemas.microsoft.com/office/drawing/2014/main" id="{CBEF8D89-2F54-CA40-BF6C-4E265565B5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39788" y="1050435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181" name="椭圆 180">
                        <a:extLst>
                          <a:ext uri="{FF2B5EF4-FFF2-40B4-BE49-F238E27FC236}">
                            <a16:creationId xmlns:a16="http://schemas.microsoft.com/office/drawing/2014/main" id="{4CB759F9-EC18-0246-83FB-11C083D7364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94564" y="1054426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182" name="椭圆 181">
                        <a:extLst>
                          <a:ext uri="{FF2B5EF4-FFF2-40B4-BE49-F238E27FC236}">
                            <a16:creationId xmlns:a16="http://schemas.microsoft.com/office/drawing/2014/main" id="{5A491A54-D5F8-3C40-930B-7AA8ABB172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24754" y="105346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176" name="组合 175">
                      <a:extLst>
                        <a:ext uri="{FF2B5EF4-FFF2-40B4-BE49-F238E27FC236}">
                          <a16:creationId xmlns:a16="http://schemas.microsoft.com/office/drawing/2014/main" id="{7D495B1D-3D67-1A47-8CBE-7C52B9EAE4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29863" y="4807566"/>
                      <a:ext cx="968446" cy="304800"/>
                      <a:chOff x="3678640" y="1066800"/>
                      <a:chExt cx="968446" cy="304800"/>
                    </a:xfrm>
                    <a:grpFill/>
                  </p:grpSpPr>
                  <p:sp>
                    <p:nvSpPr>
                      <p:cNvPr id="178" name="椭圆 177">
                        <a:extLst>
                          <a:ext uri="{FF2B5EF4-FFF2-40B4-BE49-F238E27FC236}">
                            <a16:creationId xmlns:a16="http://schemas.microsoft.com/office/drawing/2014/main" id="{9150CC32-361C-594D-A2DC-062EC07671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78640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179" name="矩形 178">
                        <a:extLst>
                          <a:ext uri="{FF2B5EF4-FFF2-40B4-BE49-F238E27FC236}">
                            <a16:creationId xmlns:a16="http://schemas.microsoft.com/office/drawing/2014/main" id="{8F4E3F0D-6B9D-534E-8C99-DC8BFECB29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815639" y="1066800"/>
                        <a:ext cx="831447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sp>
                  <p:nvSpPr>
                    <p:cNvPr id="177" name="矩形 176">
                      <a:extLst>
                        <a:ext uri="{FF2B5EF4-FFF2-40B4-BE49-F238E27FC236}">
                          <a16:creationId xmlns:a16="http://schemas.microsoft.com/office/drawing/2014/main" id="{41EFB205-4483-954A-919A-C1562CF0CB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09831" y="4808033"/>
                      <a:ext cx="2478543" cy="306732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/>
                    </a:p>
                  </p:txBody>
                </p:sp>
              </p:grpSp>
              <p:cxnSp>
                <p:nvCxnSpPr>
                  <p:cNvPr id="171" name="直线箭头连接符 170">
                    <a:extLst>
                      <a:ext uri="{FF2B5EF4-FFF2-40B4-BE49-F238E27FC236}">
                        <a16:creationId xmlns:a16="http://schemas.microsoft.com/office/drawing/2014/main" id="{8FC9E526-7191-1945-B3C3-842DEDA793AD}"/>
                      </a:ext>
                    </a:extLst>
                  </p:cNvPr>
                  <p:cNvCxnSpPr/>
                  <p:nvPr/>
                </p:nvCxnSpPr>
                <p:spPr>
                  <a:xfrm>
                    <a:off x="1901262" y="2934461"/>
                    <a:ext cx="745673" cy="0"/>
                  </a:xfrm>
                  <a:prstGeom prst="straightConnector1">
                    <a:avLst/>
                  </a:prstGeom>
                  <a:ln w="25400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2" name="矩形 171">
                    <a:extLst>
                      <a:ext uri="{FF2B5EF4-FFF2-40B4-BE49-F238E27FC236}">
                        <a16:creationId xmlns:a16="http://schemas.microsoft.com/office/drawing/2014/main" id="{9E484816-2692-4746-A1E3-4E51FE9E2FA1}"/>
                      </a:ext>
                    </a:extLst>
                  </p:cNvPr>
                  <p:cNvSpPr/>
                  <p:nvPr/>
                </p:nvSpPr>
                <p:spPr>
                  <a:xfrm>
                    <a:off x="3588009" y="3082591"/>
                    <a:ext cx="636573" cy="140188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173" name="矩形 172">
                    <a:extLst>
                      <a:ext uri="{FF2B5EF4-FFF2-40B4-BE49-F238E27FC236}">
                        <a16:creationId xmlns:a16="http://schemas.microsoft.com/office/drawing/2014/main" id="{873F86E5-BD18-D54A-BF17-34487F506718}"/>
                      </a:ext>
                    </a:extLst>
                  </p:cNvPr>
                  <p:cNvSpPr/>
                  <p:nvPr/>
                </p:nvSpPr>
                <p:spPr>
                  <a:xfrm>
                    <a:off x="457953" y="3082591"/>
                    <a:ext cx="636573" cy="140188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</p:grpSp>
      <p:grpSp>
        <p:nvGrpSpPr>
          <p:cNvPr id="499" name="组合 498">
            <a:extLst>
              <a:ext uri="{FF2B5EF4-FFF2-40B4-BE49-F238E27FC236}">
                <a16:creationId xmlns:a16="http://schemas.microsoft.com/office/drawing/2014/main" id="{0AB5CBF0-B99E-7E4C-8579-C4F1425BBCA4}"/>
              </a:ext>
            </a:extLst>
          </p:cNvPr>
          <p:cNvGrpSpPr/>
          <p:nvPr/>
        </p:nvGrpSpPr>
        <p:grpSpPr>
          <a:xfrm>
            <a:off x="2630361" y="4008960"/>
            <a:ext cx="3766629" cy="1553640"/>
            <a:chOff x="-505374" y="3687881"/>
            <a:chExt cx="3766629" cy="1553640"/>
          </a:xfrm>
        </p:grpSpPr>
        <p:sp>
          <p:nvSpPr>
            <p:cNvPr id="500" name="矩形 499">
              <a:extLst>
                <a:ext uri="{FF2B5EF4-FFF2-40B4-BE49-F238E27FC236}">
                  <a16:creationId xmlns:a16="http://schemas.microsoft.com/office/drawing/2014/main" id="{6D2898F3-E8AC-AF46-86CF-DD4E49683F9D}"/>
                </a:ext>
              </a:extLst>
            </p:cNvPr>
            <p:cNvSpPr/>
            <p:nvPr/>
          </p:nvSpPr>
          <p:spPr>
            <a:xfrm>
              <a:off x="1296726" y="4931165"/>
              <a:ext cx="336645" cy="3048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01" name="组合 500">
              <a:extLst>
                <a:ext uri="{FF2B5EF4-FFF2-40B4-BE49-F238E27FC236}">
                  <a16:creationId xmlns:a16="http://schemas.microsoft.com/office/drawing/2014/main" id="{A172493C-0B85-DF41-ACC9-DF90AA60F82F}"/>
                </a:ext>
              </a:extLst>
            </p:cNvPr>
            <p:cNvGrpSpPr/>
            <p:nvPr/>
          </p:nvGrpSpPr>
          <p:grpSpPr>
            <a:xfrm>
              <a:off x="-505374" y="3687881"/>
              <a:ext cx="3766629" cy="1553640"/>
              <a:chOff x="-505374" y="3687881"/>
              <a:chExt cx="3766629" cy="1553640"/>
            </a:xfrm>
          </p:grpSpPr>
          <p:sp>
            <p:nvSpPr>
              <p:cNvPr id="502" name="矩形 501">
                <a:extLst>
                  <a:ext uri="{FF2B5EF4-FFF2-40B4-BE49-F238E27FC236}">
                    <a16:creationId xmlns:a16="http://schemas.microsoft.com/office/drawing/2014/main" id="{219A5ED2-BF19-B942-981B-D02D2BA7D51F}"/>
                  </a:ext>
                </a:extLst>
              </p:cNvPr>
              <p:cNvSpPr/>
              <p:nvPr/>
            </p:nvSpPr>
            <p:spPr>
              <a:xfrm>
                <a:off x="80059" y="3838689"/>
                <a:ext cx="336645" cy="3048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03" name="矩形 502">
                <a:extLst>
                  <a:ext uri="{FF2B5EF4-FFF2-40B4-BE49-F238E27FC236}">
                    <a16:creationId xmlns:a16="http://schemas.microsoft.com/office/drawing/2014/main" id="{53102FCF-7588-0347-B4A1-A5C71E748A95}"/>
                  </a:ext>
                </a:extLst>
              </p:cNvPr>
              <p:cNvSpPr/>
              <p:nvPr/>
            </p:nvSpPr>
            <p:spPr>
              <a:xfrm>
                <a:off x="807681" y="3838689"/>
                <a:ext cx="336645" cy="3048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04" name="组合 503">
                <a:extLst>
                  <a:ext uri="{FF2B5EF4-FFF2-40B4-BE49-F238E27FC236}">
                    <a16:creationId xmlns:a16="http://schemas.microsoft.com/office/drawing/2014/main" id="{B73A8C2C-3AF9-DA43-8BCA-5104A5C58DFF}"/>
                  </a:ext>
                </a:extLst>
              </p:cNvPr>
              <p:cNvGrpSpPr/>
              <p:nvPr/>
            </p:nvGrpSpPr>
            <p:grpSpPr>
              <a:xfrm>
                <a:off x="-505374" y="3687881"/>
                <a:ext cx="3766629" cy="1553640"/>
                <a:chOff x="-505374" y="3687881"/>
                <a:chExt cx="3766629" cy="1553640"/>
              </a:xfrm>
            </p:grpSpPr>
            <p:sp>
              <p:nvSpPr>
                <p:cNvPr id="505" name="椭圆 504">
                  <a:extLst>
                    <a:ext uri="{FF2B5EF4-FFF2-40B4-BE49-F238E27FC236}">
                      <a16:creationId xmlns:a16="http://schemas.microsoft.com/office/drawing/2014/main" id="{AF71D11E-25E4-AA43-88C8-8A01ADF64D29}"/>
                    </a:ext>
                  </a:extLst>
                </p:cNvPr>
                <p:cNvSpPr/>
                <p:nvPr/>
              </p:nvSpPr>
              <p:spPr>
                <a:xfrm>
                  <a:off x="648480" y="3838689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06" name="椭圆 505">
                  <a:extLst>
                    <a:ext uri="{FF2B5EF4-FFF2-40B4-BE49-F238E27FC236}">
                      <a16:creationId xmlns:a16="http://schemas.microsoft.com/office/drawing/2014/main" id="{D892768A-DF07-7646-89C3-3BA23388E504}"/>
                    </a:ext>
                  </a:extLst>
                </p:cNvPr>
                <p:cNvSpPr/>
                <p:nvPr/>
              </p:nvSpPr>
              <p:spPr>
                <a:xfrm>
                  <a:off x="991926" y="3838689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507" name="组合 506">
                  <a:extLst>
                    <a:ext uri="{FF2B5EF4-FFF2-40B4-BE49-F238E27FC236}">
                      <a16:creationId xmlns:a16="http://schemas.microsoft.com/office/drawing/2014/main" id="{78C0C51A-30E0-0A45-B202-C939196C6B29}"/>
                    </a:ext>
                  </a:extLst>
                </p:cNvPr>
                <p:cNvGrpSpPr/>
                <p:nvPr/>
              </p:nvGrpSpPr>
              <p:grpSpPr>
                <a:xfrm>
                  <a:off x="-505374" y="3687881"/>
                  <a:ext cx="3766629" cy="1553640"/>
                  <a:chOff x="457953" y="2934461"/>
                  <a:chExt cx="3766629" cy="1553640"/>
                </a:xfrm>
              </p:grpSpPr>
              <p:grpSp>
                <p:nvGrpSpPr>
                  <p:cNvPr id="508" name="组合 507">
                    <a:extLst>
                      <a:ext uri="{FF2B5EF4-FFF2-40B4-BE49-F238E27FC236}">
                        <a16:creationId xmlns:a16="http://schemas.microsoft.com/office/drawing/2014/main" id="{13956912-BFBC-464C-81CF-DAD05FF48090}"/>
                      </a:ext>
                    </a:extLst>
                  </p:cNvPr>
                  <p:cNvGrpSpPr/>
                  <p:nvPr/>
                </p:nvGrpSpPr>
                <p:grpSpPr>
                  <a:xfrm>
                    <a:off x="1099049" y="4175686"/>
                    <a:ext cx="3000769" cy="312415"/>
                    <a:chOff x="5609831" y="5896391"/>
                    <a:chExt cx="3000769" cy="312415"/>
                  </a:xfrm>
                  <a:solidFill>
                    <a:schemeClr val="bg1">
                      <a:lumMod val="50000"/>
                    </a:schemeClr>
                  </a:solidFill>
                </p:grpSpPr>
                <p:grpSp>
                  <p:nvGrpSpPr>
                    <p:cNvPr id="542" name="组合 541">
                      <a:extLst>
                        <a:ext uri="{FF2B5EF4-FFF2-40B4-BE49-F238E27FC236}">
                          <a16:creationId xmlns:a16="http://schemas.microsoft.com/office/drawing/2014/main" id="{F73F653B-0D63-A249-B831-364B71CBBBC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96619" y="5898450"/>
                      <a:ext cx="633313" cy="307757"/>
                      <a:chOff x="1789686" y="1063843"/>
                      <a:chExt cx="633313" cy="307757"/>
                    </a:xfrm>
                    <a:grpFill/>
                  </p:grpSpPr>
                  <p:sp>
                    <p:nvSpPr>
                      <p:cNvPr id="556" name="椭圆 555">
                        <a:extLst>
                          <a:ext uri="{FF2B5EF4-FFF2-40B4-BE49-F238E27FC236}">
                            <a16:creationId xmlns:a16="http://schemas.microsoft.com/office/drawing/2014/main" id="{A6748AD7-7CA8-1A4A-B1EA-260F97CE7F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9686" y="1063843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57" name="椭圆 556">
                        <a:extLst>
                          <a:ext uri="{FF2B5EF4-FFF2-40B4-BE49-F238E27FC236}">
                            <a16:creationId xmlns:a16="http://schemas.microsoft.com/office/drawing/2014/main" id="{43F81DF4-5777-3548-8EB2-823C773F8D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18199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43" name="组合 542">
                      <a:extLst>
                        <a:ext uri="{FF2B5EF4-FFF2-40B4-BE49-F238E27FC236}">
                          <a16:creationId xmlns:a16="http://schemas.microsoft.com/office/drawing/2014/main" id="{A2440824-B8E7-AA41-8882-97431418994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725857" y="5896391"/>
                      <a:ext cx="815052" cy="312415"/>
                      <a:chOff x="1755646" y="1060190"/>
                      <a:chExt cx="815052" cy="312415"/>
                    </a:xfrm>
                    <a:grpFill/>
                  </p:grpSpPr>
                  <p:sp>
                    <p:nvSpPr>
                      <p:cNvPr id="553" name="矩形 552">
                        <a:extLst>
                          <a:ext uri="{FF2B5EF4-FFF2-40B4-BE49-F238E27FC236}">
                            <a16:creationId xmlns:a16="http://schemas.microsoft.com/office/drawing/2014/main" id="{90A6F767-A8BF-6640-9249-11E90670353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13533" y="1060190"/>
                        <a:ext cx="504445" cy="304800"/>
                      </a:xfrm>
                      <a:prstGeom prst="rect">
                        <a:avLst/>
                      </a:prstGeom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54" name="椭圆 553">
                        <a:extLst>
                          <a:ext uri="{FF2B5EF4-FFF2-40B4-BE49-F238E27FC236}">
                            <a16:creationId xmlns:a16="http://schemas.microsoft.com/office/drawing/2014/main" id="{34D48040-997E-E84F-82CF-087C4943B8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55646" y="1067805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55" name="椭圆 554">
                        <a:extLst>
                          <a:ext uri="{FF2B5EF4-FFF2-40B4-BE49-F238E27FC236}">
                            <a16:creationId xmlns:a16="http://schemas.microsoft.com/office/drawing/2014/main" id="{FF5443EE-B812-7C49-96D2-42513D3FCCD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65898" y="1062249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44" name="组合 543">
                      <a:extLst>
                        <a:ext uri="{FF2B5EF4-FFF2-40B4-BE49-F238E27FC236}">
                          <a16:creationId xmlns:a16="http://schemas.microsoft.com/office/drawing/2014/main" id="{B5A56104-93CF-EA4C-ABF9-13753205A81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962354" y="5900382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550" name="矩形 549">
                        <a:extLst>
                          <a:ext uri="{FF2B5EF4-FFF2-40B4-BE49-F238E27FC236}">
                            <a16:creationId xmlns:a16="http://schemas.microsoft.com/office/drawing/2014/main" id="{BC2C849B-9A01-C348-A9F6-677E13F067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51" name="椭圆 550">
                        <a:extLst>
                          <a:ext uri="{FF2B5EF4-FFF2-40B4-BE49-F238E27FC236}">
                            <a16:creationId xmlns:a16="http://schemas.microsoft.com/office/drawing/2014/main" id="{9416C6D2-7B63-C740-9593-C8199A82453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52" name="椭圆 551">
                        <a:extLst>
                          <a:ext uri="{FF2B5EF4-FFF2-40B4-BE49-F238E27FC236}">
                            <a16:creationId xmlns:a16="http://schemas.microsoft.com/office/drawing/2014/main" id="{1FFB1B57-1D93-2D40-BB00-B2387B542F7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45" name="组合 544">
                      <a:extLst>
                        <a:ext uri="{FF2B5EF4-FFF2-40B4-BE49-F238E27FC236}">
                          <a16:creationId xmlns:a16="http://schemas.microsoft.com/office/drawing/2014/main" id="{9DF1813D-13CC-C14A-B14D-E5B42651970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67747" y="5900382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547" name="矩形 546">
                        <a:extLst>
                          <a:ext uri="{FF2B5EF4-FFF2-40B4-BE49-F238E27FC236}">
                            <a16:creationId xmlns:a16="http://schemas.microsoft.com/office/drawing/2014/main" id="{4B0A9E91-DBD6-E544-B4C2-0E438464BD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48" name="椭圆 547">
                        <a:extLst>
                          <a:ext uri="{FF2B5EF4-FFF2-40B4-BE49-F238E27FC236}">
                            <a16:creationId xmlns:a16="http://schemas.microsoft.com/office/drawing/2014/main" id="{61A071B3-C179-FA44-B1EB-6B9E4BD2CE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49" name="椭圆 548">
                        <a:extLst>
                          <a:ext uri="{FF2B5EF4-FFF2-40B4-BE49-F238E27FC236}">
                            <a16:creationId xmlns:a16="http://schemas.microsoft.com/office/drawing/2014/main" id="{15C835CF-21C5-324F-9D17-B1621A6162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sp>
                  <p:nvSpPr>
                    <p:cNvPr id="546" name="矩形 545">
                      <a:extLst>
                        <a:ext uri="{FF2B5EF4-FFF2-40B4-BE49-F238E27FC236}">
                          <a16:creationId xmlns:a16="http://schemas.microsoft.com/office/drawing/2014/main" id="{FD5FA940-E17A-514F-A94C-68CD98A161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09831" y="5898450"/>
                      <a:ext cx="2478543" cy="306732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/>
                    </a:p>
                  </p:txBody>
                </p:sp>
              </p:grpSp>
              <p:grpSp>
                <p:nvGrpSpPr>
                  <p:cNvPr id="509" name="组合 508">
                    <a:extLst>
                      <a:ext uri="{FF2B5EF4-FFF2-40B4-BE49-F238E27FC236}">
                        <a16:creationId xmlns:a16="http://schemas.microsoft.com/office/drawing/2014/main" id="{DFC537D9-A2AA-544B-B369-5727AA9D17FD}"/>
                      </a:ext>
                    </a:extLst>
                  </p:cNvPr>
                  <p:cNvGrpSpPr/>
                  <p:nvPr/>
                </p:nvGrpSpPr>
                <p:grpSpPr>
                  <a:xfrm>
                    <a:off x="868927" y="3639967"/>
                    <a:ext cx="3185174" cy="311469"/>
                    <a:chOff x="5379709" y="5360672"/>
                    <a:chExt cx="3185174" cy="311469"/>
                  </a:xfrm>
                  <a:solidFill>
                    <a:schemeClr val="bg1">
                      <a:lumMod val="50000"/>
                    </a:schemeClr>
                  </a:solidFill>
                </p:grpSpPr>
                <p:grpSp>
                  <p:nvGrpSpPr>
                    <p:cNvPr id="525" name="组合 524">
                      <a:extLst>
                        <a:ext uri="{FF2B5EF4-FFF2-40B4-BE49-F238E27FC236}">
                          <a16:creationId xmlns:a16="http://schemas.microsoft.com/office/drawing/2014/main" id="{76BF1576-4FD5-1241-AB00-F9BE3B71BC5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79709" y="5367155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539" name="矩形 538">
                        <a:extLst>
                          <a:ext uri="{FF2B5EF4-FFF2-40B4-BE49-F238E27FC236}">
                            <a16:creationId xmlns:a16="http://schemas.microsoft.com/office/drawing/2014/main" id="{C77171F8-24D5-4746-9F4E-25B299B40E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40" name="椭圆 539">
                        <a:extLst>
                          <a:ext uri="{FF2B5EF4-FFF2-40B4-BE49-F238E27FC236}">
                            <a16:creationId xmlns:a16="http://schemas.microsoft.com/office/drawing/2014/main" id="{50369ECE-BB03-6D43-8195-FC41E0C1A7B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41" name="椭圆 540">
                        <a:extLst>
                          <a:ext uri="{FF2B5EF4-FFF2-40B4-BE49-F238E27FC236}">
                            <a16:creationId xmlns:a16="http://schemas.microsoft.com/office/drawing/2014/main" id="{FDC3CD4E-11F7-6445-A0C0-EDFC52A2252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26" name="组合 525">
                      <a:extLst>
                        <a:ext uri="{FF2B5EF4-FFF2-40B4-BE49-F238E27FC236}">
                          <a16:creationId xmlns:a16="http://schemas.microsoft.com/office/drawing/2014/main" id="{9353306A-1CD6-4B42-B381-5461CBD91E3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779822" y="5367341"/>
                      <a:ext cx="1101091" cy="304800"/>
                      <a:chOff x="3176234" y="1066800"/>
                      <a:chExt cx="1101091" cy="304800"/>
                    </a:xfrm>
                    <a:grpFill/>
                  </p:grpSpPr>
                  <p:sp>
                    <p:nvSpPr>
                      <p:cNvPr id="536" name="椭圆 535">
                        <a:extLst>
                          <a:ext uri="{FF2B5EF4-FFF2-40B4-BE49-F238E27FC236}">
                            <a16:creationId xmlns:a16="http://schemas.microsoft.com/office/drawing/2014/main" id="{9E1C6A4F-1FAE-A445-A8DF-984F8E6FBEC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6234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37" name="椭圆 536">
                        <a:extLst>
                          <a:ext uri="{FF2B5EF4-FFF2-40B4-BE49-F238E27FC236}">
                            <a16:creationId xmlns:a16="http://schemas.microsoft.com/office/drawing/2014/main" id="{5F2D4CE4-33DC-194F-8050-9419CDD972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72525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38" name="矩形 537">
                        <a:extLst>
                          <a:ext uri="{FF2B5EF4-FFF2-40B4-BE49-F238E27FC236}">
                            <a16:creationId xmlns:a16="http://schemas.microsoft.com/office/drawing/2014/main" id="{D18D6D55-595F-0B48-BD93-801E1A36B71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13233" y="1066800"/>
                        <a:ext cx="831447" cy="304800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27" name="组合 526">
                      <a:extLst>
                        <a:ext uri="{FF2B5EF4-FFF2-40B4-BE49-F238E27FC236}">
                          <a16:creationId xmlns:a16="http://schemas.microsoft.com/office/drawing/2014/main" id="{657956BD-B839-CA4D-9972-FC6CA8FC3D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81686" y="5364981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533" name="矩形 532">
                        <a:extLst>
                          <a:ext uri="{FF2B5EF4-FFF2-40B4-BE49-F238E27FC236}">
                            <a16:creationId xmlns:a16="http://schemas.microsoft.com/office/drawing/2014/main" id="{0A6963E6-DD7E-F34D-B109-61F4123E20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34" name="椭圆 533">
                        <a:extLst>
                          <a:ext uri="{FF2B5EF4-FFF2-40B4-BE49-F238E27FC236}">
                            <a16:creationId xmlns:a16="http://schemas.microsoft.com/office/drawing/2014/main" id="{49C54E4B-E078-5D4D-9BE2-B44B2E7812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35" name="椭圆 534">
                        <a:extLst>
                          <a:ext uri="{FF2B5EF4-FFF2-40B4-BE49-F238E27FC236}">
                            <a16:creationId xmlns:a16="http://schemas.microsoft.com/office/drawing/2014/main" id="{D5707068-2D54-BD46-BC8F-4198F0B9FD8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28" name="组合 527">
                      <a:extLst>
                        <a:ext uri="{FF2B5EF4-FFF2-40B4-BE49-F238E27FC236}">
                          <a16:creationId xmlns:a16="http://schemas.microsoft.com/office/drawing/2014/main" id="{DB0498CB-BEA2-4C43-AB8A-03F7D23C593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916637" y="5360672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530" name="矩形 529">
                        <a:extLst>
                          <a:ext uri="{FF2B5EF4-FFF2-40B4-BE49-F238E27FC236}">
                            <a16:creationId xmlns:a16="http://schemas.microsoft.com/office/drawing/2014/main" id="{177C6183-F987-1D4E-84AF-B8CF8B59D6B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31" name="椭圆 530">
                        <a:extLst>
                          <a:ext uri="{FF2B5EF4-FFF2-40B4-BE49-F238E27FC236}">
                            <a16:creationId xmlns:a16="http://schemas.microsoft.com/office/drawing/2014/main" id="{713D665A-735E-684D-9BA5-64E4FB6691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32" name="椭圆 531">
                        <a:extLst>
                          <a:ext uri="{FF2B5EF4-FFF2-40B4-BE49-F238E27FC236}">
                            <a16:creationId xmlns:a16="http://schemas.microsoft.com/office/drawing/2014/main" id="{2DA19CBC-5215-844A-A94C-F4AD9E4A8A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sp>
                  <p:nvSpPr>
                    <p:cNvPr id="529" name="矩形 528">
                      <a:extLst>
                        <a:ext uri="{FF2B5EF4-FFF2-40B4-BE49-F238E27FC236}">
                          <a16:creationId xmlns:a16="http://schemas.microsoft.com/office/drawing/2014/main" id="{9B4B7F72-661A-B14A-870C-9B6F3DABDB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09831" y="5360672"/>
                      <a:ext cx="2478543" cy="306732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/>
                    </a:p>
                  </p:txBody>
                </p:sp>
              </p:grpSp>
              <p:grpSp>
                <p:nvGrpSpPr>
                  <p:cNvPr id="510" name="组合 509">
                    <a:extLst>
                      <a:ext uri="{FF2B5EF4-FFF2-40B4-BE49-F238E27FC236}">
                        <a16:creationId xmlns:a16="http://schemas.microsoft.com/office/drawing/2014/main" id="{47EEC355-6C1F-2049-A778-07EA2AA4208C}"/>
                      </a:ext>
                    </a:extLst>
                  </p:cNvPr>
                  <p:cNvGrpSpPr/>
                  <p:nvPr/>
                </p:nvGrpSpPr>
                <p:grpSpPr>
                  <a:xfrm>
                    <a:off x="764892" y="3082591"/>
                    <a:ext cx="3322635" cy="311469"/>
                    <a:chOff x="5275674" y="4803296"/>
                    <a:chExt cx="3322635" cy="311469"/>
                  </a:xfrm>
                  <a:solidFill>
                    <a:schemeClr val="bg1">
                      <a:lumMod val="50000"/>
                    </a:schemeClr>
                  </a:solidFill>
                </p:grpSpPr>
                <p:grpSp>
                  <p:nvGrpSpPr>
                    <p:cNvPr id="514" name="组合 513">
                      <a:extLst>
                        <a:ext uri="{FF2B5EF4-FFF2-40B4-BE49-F238E27FC236}">
                          <a16:creationId xmlns:a16="http://schemas.microsoft.com/office/drawing/2014/main" id="{F9D4F21A-456B-2248-862C-90B07BFAFCF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275674" y="4803296"/>
                      <a:ext cx="759997" cy="311469"/>
                      <a:chOff x="3176234" y="1047757"/>
                      <a:chExt cx="759997" cy="311469"/>
                    </a:xfrm>
                    <a:grpFill/>
                  </p:grpSpPr>
                  <p:sp>
                    <p:nvSpPr>
                      <p:cNvPr id="523" name="椭圆 522">
                        <a:extLst>
                          <a:ext uri="{FF2B5EF4-FFF2-40B4-BE49-F238E27FC236}">
                            <a16:creationId xmlns:a16="http://schemas.microsoft.com/office/drawing/2014/main" id="{EFB10718-645C-D144-9825-F04E6EEC339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6234" y="1047757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24" name="椭圆 523">
                        <a:extLst>
                          <a:ext uri="{FF2B5EF4-FFF2-40B4-BE49-F238E27FC236}">
                            <a16:creationId xmlns:a16="http://schemas.microsoft.com/office/drawing/2014/main" id="{F2F15DF4-7930-364D-8A8F-D9638F89D87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31431" y="1054426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15" name="组合 514">
                      <a:extLst>
                        <a:ext uri="{FF2B5EF4-FFF2-40B4-BE49-F238E27FC236}">
                          <a16:creationId xmlns:a16="http://schemas.microsoft.com/office/drawing/2014/main" id="{0B43794E-2EAD-5B48-8EAA-58AB7DA396D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01413" y="4805974"/>
                      <a:ext cx="634990" cy="308791"/>
                      <a:chOff x="2094564" y="1050435"/>
                      <a:chExt cx="634990" cy="308791"/>
                    </a:xfrm>
                    <a:grpFill/>
                  </p:grpSpPr>
                  <p:sp>
                    <p:nvSpPr>
                      <p:cNvPr id="520" name="矩形 519">
                        <a:extLst>
                          <a:ext uri="{FF2B5EF4-FFF2-40B4-BE49-F238E27FC236}">
                            <a16:creationId xmlns:a16="http://schemas.microsoft.com/office/drawing/2014/main" id="{6502C384-EF0D-E24E-B85B-70E5202751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39788" y="1050435"/>
                        <a:ext cx="336645" cy="30480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21" name="椭圆 520">
                        <a:extLst>
                          <a:ext uri="{FF2B5EF4-FFF2-40B4-BE49-F238E27FC236}">
                            <a16:creationId xmlns:a16="http://schemas.microsoft.com/office/drawing/2014/main" id="{BAC53618-2313-8E4C-BABD-504E130535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94564" y="1054426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22" name="椭圆 521">
                        <a:extLst>
                          <a:ext uri="{FF2B5EF4-FFF2-40B4-BE49-F238E27FC236}">
                            <a16:creationId xmlns:a16="http://schemas.microsoft.com/office/drawing/2014/main" id="{6002CC41-589B-1F4F-93F3-51997D0AE7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24754" y="105346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16" name="组合 515">
                      <a:extLst>
                        <a:ext uri="{FF2B5EF4-FFF2-40B4-BE49-F238E27FC236}">
                          <a16:creationId xmlns:a16="http://schemas.microsoft.com/office/drawing/2014/main" id="{AD439143-D015-4D4F-B206-6AD7A2A41EE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29863" y="4807566"/>
                      <a:ext cx="968446" cy="304800"/>
                      <a:chOff x="3678640" y="1066800"/>
                      <a:chExt cx="968446" cy="304800"/>
                    </a:xfrm>
                    <a:grpFill/>
                  </p:grpSpPr>
                  <p:sp>
                    <p:nvSpPr>
                      <p:cNvPr id="518" name="椭圆 517">
                        <a:extLst>
                          <a:ext uri="{FF2B5EF4-FFF2-40B4-BE49-F238E27FC236}">
                            <a16:creationId xmlns:a16="http://schemas.microsoft.com/office/drawing/2014/main" id="{897FC8D1-8ADA-D647-A79B-4C2BD701BF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78640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19" name="矩形 518">
                        <a:extLst>
                          <a:ext uri="{FF2B5EF4-FFF2-40B4-BE49-F238E27FC236}">
                            <a16:creationId xmlns:a16="http://schemas.microsoft.com/office/drawing/2014/main" id="{2FE74FD7-23D6-D647-B438-1C7A2E7DF8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815639" y="1066800"/>
                        <a:ext cx="831447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sp>
                  <p:nvSpPr>
                    <p:cNvPr id="517" name="矩形 516">
                      <a:extLst>
                        <a:ext uri="{FF2B5EF4-FFF2-40B4-BE49-F238E27FC236}">
                          <a16:creationId xmlns:a16="http://schemas.microsoft.com/office/drawing/2014/main" id="{9E1C78A5-4F82-9B46-ACC1-6BEBCE1BC7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09831" y="4808033"/>
                      <a:ext cx="2478543" cy="306732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/>
                    </a:p>
                  </p:txBody>
                </p:sp>
              </p:grpSp>
              <p:cxnSp>
                <p:nvCxnSpPr>
                  <p:cNvPr id="511" name="直线箭头连接符 510">
                    <a:extLst>
                      <a:ext uri="{FF2B5EF4-FFF2-40B4-BE49-F238E27FC236}">
                        <a16:creationId xmlns:a16="http://schemas.microsoft.com/office/drawing/2014/main" id="{6C2D6F39-D29D-D24A-AFD8-A3BE179B669D}"/>
                      </a:ext>
                    </a:extLst>
                  </p:cNvPr>
                  <p:cNvCxnSpPr/>
                  <p:nvPr/>
                </p:nvCxnSpPr>
                <p:spPr>
                  <a:xfrm>
                    <a:off x="1901262" y="2934461"/>
                    <a:ext cx="745673" cy="0"/>
                  </a:xfrm>
                  <a:prstGeom prst="straightConnector1">
                    <a:avLst/>
                  </a:prstGeom>
                  <a:ln w="25400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12" name="矩形 511">
                    <a:extLst>
                      <a:ext uri="{FF2B5EF4-FFF2-40B4-BE49-F238E27FC236}">
                        <a16:creationId xmlns:a16="http://schemas.microsoft.com/office/drawing/2014/main" id="{6D8D2E07-4887-2D41-9A8F-ACF7D48F275D}"/>
                      </a:ext>
                    </a:extLst>
                  </p:cNvPr>
                  <p:cNvSpPr/>
                  <p:nvPr/>
                </p:nvSpPr>
                <p:spPr>
                  <a:xfrm>
                    <a:off x="3588009" y="3082591"/>
                    <a:ext cx="636573" cy="140188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513" name="矩形 512">
                    <a:extLst>
                      <a:ext uri="{FF2B5EF4-FFF2-40B4-BE49-F238E27FC236}">
                        <a16:creationId xmlns:a16="http://schemas.microsoft.com/office/drawing/2014/main" id="{A4D75C5F-A084-EA40-8422-65F7798951BD}"/>
                      </a:ext>
                    </a:extLst>
                  </p:cNvPr>
                  <p:cNvSpPr/>
                  <p:nvPr/>
                </p:nvSpPr>
                <p:spPr>
                  <a:xfrm>
                    <a:off x="457953" y="3082591"/>
                    <a:ext cx="636573" cy="140188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</p:grpSp>
      <p:grpSp>
        <p:nvGrpSpPr>
          <p:cNvPr id="558" name="组合 557">
            <a:extLst>
              <a:ext uri="{FF2B5EF4-FFF2-40B4-BE49-F238E27FC236}">
                <a16:creationId xmlns:a16="http://schemas.microsoft.com/office/drawing/2014/main" id="{75ACB655-55D7-0B44-AFE3-1884D786562C}"/>
              </a:ext>
            </a:extLst>
          </p:cNvPr>
          <p:cNvGrpSpPr/>
          <p:nvPr/>
        </p:nvGrpSpPr>
        <p:grpSpPr>
          <a:xfrm>
            <a:off x="5776684" y="4004618"/>
            <a:ext cx="3766629" cy="1553640"/>
            <a:chOff x="-505374" y="3687881"/>
            <a:chExt cx="3766629" cy="1553640"/>
          </a:xfrm>
        </p:grpSpPr>
        <p:sp>
          <p:nvSpPr>
            <p:cNvPr id="559" name="矩形 558">
              <a:extLst>
                <a:ext uri="{FF2B5EF4-FFF2-40B4-BE49-F238E27FC236}">
                  <a16:creationId xmlns:a16="http://schemas.microsoft.com/office/drawing/2014/main" id="{6D5B4ABB-C928-6045-9D32-F6CD151138AD}"/>
                </a:ext>
              </a:extLst>
            </p:cNvPr>
            <p:cNvSpPr/>
            <p:nvPr/>
          </p:nvSpPr>
          <p:spPr>
            <a:xfrm>
              <a:off x="1296726" y="4931165"/>
              <a:ext cx="336645" cy="3048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60" name="组合 559">
              <a:extLst>
                <a:ext uri="{FF2B5EF4-FFF2-40B4-BE49-F238E27FC236}">
                  <a16:creationId xmlns:a16="http://schemas.microsoft.com/office/drawing/2014/main" id="{010C7509-B4E3-F547-9A06-4373F44039E3}"/>
                </a:ext>
              </a:extLst>
            </p:cNvPr>
            <p:cNvGrpSpPr/>
            <p:nvPr/>
          </p:nvGrpSpPr>
          <p:grpSpPr>
            <a:xfrm>
              <a:off x="-505374" y="3687881"/>
              <a:ext cx="3766629" cy="1553640"/>
              <a:chOff x="-505374" y="3687881"/>
              <a:chExt cx="3766629" cy="1553640"/>
            </a:xfrm>
          </p:grpSpPr>
          <p:sp>
            <p:nvSpPr>
              <p:cNvPr id="561" name="矩形 560">
                <a:extLst>
                  <a:ext uri="{FF2B5EF4-FFF2-40B4-BE49-F238E27FC236}">
                    <a16:creationId xmlns:a16="http://schemas.microsoft.com/office/drawing/2014/main" id="{40026483-76DF-F94D-9774-DD7364482374}"/>
                  </a:ext>
                </a:extLst>
              </p:cNvPr>
              <p:cNvSpPr/>
              <p:nvPr/>
            </p:nvSpPr>
            <p:spPr>
              <a:xfrm>
                <a:off x="80059" y="3838689"/>
                <a:ext cx="336645" cy="3048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62" name="矩形 561">
                <a:extLst>
                  <a:ext uri="{FF2B5EF4-FFF2-40B4-BE49-F238E27FC236}">
                    <a16:creationId xmlns:a16="http://schemas.microsoft.com/office/drawing/2014/main" id="{BC21FBE1-E932-1B43-9FD7-00A16F25820F}"/>
                  </a:ext>
                </a:extLst>
              </p:cNvPr>
              <p:cNvSpPr/>
              <p:nvPr/>
            </p:nvSpPr>
            <p:spPr>
              <a:xfrm>
                <a:off x="807681" y="3838689"/>
                <a:ext cx="336645" cy="3048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63" name="组合 562">
                <a:extLst>
                  <a:ext uri="{FF2B5EF4-FFF2-40B4-BE49-F238E27FC236}">
                    <a16:creationId xmlns:a16="http://schemas.microsoft.com/office/drawing/2014/main" id="{47AB229C-19F8-6A41-8FA2-A178C3576498}"/>
                  </a:ext>
                </a:extLst>
              </p:cNvPr>
              <p:cNvGrpSpPr/>
              <p:nvPr/>
            </p:nvGrpSpPr>
            <p:grpSpPr>
              <a:xfrm>
                <a:off x="-505374" y="3687881"/>
                <a:ext cx="3766629" cy="1553640"/>
                <a:chOff x="-505374" y="3687881"/>
                <a:chExt cx="3766629" cy="1553640"/>
              </a:xfrm>
            </p:grpSpPr>
            <p:sp>
              <p:nvSpPr>
                <p:cNvPr id="564" name="椭圆 563">
                  <a:extLst>
                    <a:ext uri="{FF2B5EF4-FFF2-40B4-BE49-F238E27FC236}">
                      <a16:creationId xmlns:a16="http://schemas.microsoft.com/office/drawing/2014/main" id="{C8C603F7-5660-FF48-A2C6-59F2D6144CB5}"/>
                    </a:ext>
                  </a:extLst>
                </p:cNvPr>
                <p:cNvSpPr/>
                <p:nvPr/>
              </p:nvSpPr>
              <p:spPr>
                <a:xfrm>
                  <a:off x="648480" y="3838689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65" name="椭圆 564">
                  <a:extLst>
                    <a:ext uri="{FF2B5EF4-FFF2-40B4-BE49-F238E27FC236}">
                      <a16:creationId xmlns:a16="http://schemas.microsoft.com/office/drawing/2014/main" id="{1D9E9C6F-13BC-2749-8E27-68BF8185EDAB}"/>
                    </a:ext>
                  </a:extLst>
                </p:cNvPr>
                <p:cNvSpPr/>
                <p:nvPr/>
              </p:nvSpPr>
              <p:spPr>
                <a:xfrm>
                  <a:off x="991926" y="3838689"/>
                  <a:ext cx="304800" cy="304800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566" name="组合 565">
                  <a:extLst>
                    <a:ext uri="{FF2B5EF4-FFF2-40B4-BE49-F238E27FC236}">
                      <a16:creationId xmlns:a16="http://schemas.microsoft.com/office/drawing/2014/main" id="{1671CD2F-7CD1-494E-9E8E-53E8742EF1F7}"/>
                    </a:ext>
                  </a:extLst>
                </p:cNvPr>
                <p:cNvGrpSpPr/>
                <p:nvPr/>
              </p:nvGrpSpPr>
              <p:grpSpPr>
                <a:xfrm>
                  <a:off x="-505374" y="3687881"/>
                  <a:ext cx="3766629" cy="1553640"/>
                  <a:chOff x="457953" y="2934461"/>
                  <a:chExt cx="3766629" cy="1553640"/>
                </a:xfrm>
              </p:grpSpPr>
              <p:grpSp>
                <p:nvGrpSpPr>
                  <p:cNvPr id="567" name="组合 566">
                    <a:extLst>
                      <a:ext uri="{FF2B5EF4-FFF2-40B4-BE49-F238E27FC236}">
                        <a16:creationId xmlns:a16="http://schemas.microsoft.com/office/drawing/2014/main" id="{1A238223-1ADC-1548-866B-214ED4263018}"/>
                      </a:ext>
                    </a:extLst>
                  </p:cNvPr>
                  <p:cNvGrpSpPr/>
                  <p:nvPr/>
                </p:nvGrpSpPr>
                <p:grpSpPr>
                  <a:xfrm>
                    <a:off x="1099049" y="4175686"/>
                    <a:ext cx="3000769" cy="312415"/>
                    <a:chOff x="5609831" y="5896391"/>
                    <a:chExt cx="3000769" cy="312415"/>
                  </a:xfrm>
                  <a:solidFill>
                    <a:schemeClr val="bg1">
                      <a:lumMod val="50000"/>
                    </a:schemeClr>
                  </a:solidFill>
                </p:grpSpPr>
                <p:grpSp>
                  <p:nvGrpSpPr>
                    <p:cNvPr id="601" name="组合 600">
                      <a:extLst>
                        <a:ext uri="{FF2B5EF4-FFF2-40B4-BE49-F238E27FC236}">
                          <a16:creationId xmlns:a16="http://schemas.microsoft.com/office/drawing/2014/main" id="{DFA44039-40F8-7D40-9649-3BA328A1B3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96619" y="5898450"/>
                      <a:ext cx="633313" cy="307757"/>
                      <a:chOff x="1789686" y="1063843"/>
                      <a:chExt cx="633313" cy="307757"/>
                    </a:xfrm>
                    <a:grpFill/>
                  </p:grpSpPr>
                  <p:sp>
                    <p:nvSpPr>
                      <p:cNvPr id="615" name="椭圆 614">
                        <a:extLst>
                          <a:ext uri="{FF2B5EF4-FFF2-40B4-BE49-F238E27FC236}">
                            <a16:creationId xmlns:a16="http://schemas.microsoft.com/office/drawing/2014/main" id="{1DC2992E-1C1C-BB4D-9372-23AE2B4516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9686" y="1063843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616" name="椭圆 615">
                        <a:extLst>
                          <a:ext uri="{FF2B5EF4-FFF2-40B4-BE49-F238E27FC236}">
                            <a16:creationId xmlns:a16="http://schemas.microsoft.com/office/drawing/2014/main" id="{57F72F3E-D4D3-9946-9DD0-CB6BD9B55D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18199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602" name="组合 601">
                      <a:extLst>
                        <a:ext uri="{FF2B5EF4-FFF2-40B4-BE49-F238E27FC236}">
                          <a16:creationId xmlns:a16="http://schemas.microsoft.com/office/drawing/2014/main" id="{FA406747-5D5C-A94B-A4E2-4E8BF787626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725857" y="5896391"/>
                      <a:ext cx="815052" cy="312415"/>
                      <a:chOff x="1755646" y="1060190"/>
                      <a:chExt cx="815052" cy="312415"/>
                    </a:xfrm>
                    <a:grpFill/>
                  </p:grpSpPr>
                  <p:sp>
                    <p:nvSpPr>
                      <p:cNvPr id="612" name="矩形 611">
                        <a:extLst>
                          <a:ext uri="{FF2B5EF4-FFF2-40B4-BE49-F238E27FC236}">
                            <a16:creationId xmlns:a16="http://schemas.microsoft.com/office/drawing/2014/main" id="{52358D67-078B-9F48-8247-2BF5BB33EDB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13533" y="1060190"/>
                        <a:ext cx="504445" cy="304800"/>
                      </a:xfrm>
                      <a:prstGeom prst="rect">
                        <a:avLst/>
                      </a:prstGeom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613" name="椭圆 612">
                        <a:extLst>
                          <a:ext uri="{FF2B5EF4-FFF2-40B4-BE49-F238E27FC236}">
                            <a16:creationId xmlns:a16="http://schemas.microsoft.com/office/drawing/2014/main" id="{099272ED-872B-424B-95CC-B303623B5B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55646" y="1067805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614" name="椭圆 613">
                        <a:extLst>
                          <a:ext uri="{FF2B5EF4-FFF2-40B4-BE49-F238E27FC236}">
                            <a16:creationId xmlns:a16="http://schemas.microsoft.com/office/drawing/2014/main" id="{CD544BB6-8550-3F47-8C23-ECA92CE7A43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65898" y="1062249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603" name="组合 602">
                      <a:extLst>
                        <a:ext uri="{FF2B5EF4-FFF2-40B4-BE49-F238E27FC236}">
                          <a16:creationId xmlns:a16="http://schemas.microsoft.com/office/drawing/2014/main" id="{212B4000-2D7C-0C4C-98B8-127CDEEA51F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962354" y="5900382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609" name="矩形 608">
                        <a:extLst>
                          <a:ext uri="{FF2B5EF4-FFF2-40B4-BE49-F238E27FC236}">
                            <a16:creationId xmlns:a16="http://schemas.microsoft.com/office/drawing/2014/main" id="{CC80D6B3-CFC7-684C-838E-27C0E22443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610" name="椭圆 609">
                        <a:extLst>
                          <a:ext uri="{FF2B5EF4-FFF2-40B4-BE49-F238E27FC236}">
                            <a16:creationId xmlns:a16="http://schemas.microsoft.com/office/drawing/2014/main" id="{8F723B5E-EB4E-004F-9726-E20B62ACAD8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611" name="椭圆 610">
                        <a:extLst>
                          <a:ext uri="{FF2B5EF4-FFF2-40B4-BE49-F238E27FC236}">
                            <a16:creationId xmlns:a16="http://schemas.microsoft.com/office/drawing/2014/main" id="{B44A60A7-0678-184B-9966-5878E953D5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604" name="组合 603">
                      <a:extLst>
                        <a:ext uri="{FF2B5EF4-FFF2-40B4-BE49-F238E27FC236}">
                          <a16:creationId xmlns:a16="http://schemas.microsoft.com/office/drawing/2014/main" id="{A976901D-7DEA-2745-BD78-DE9DA00355A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67747" y="5900382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606" name="矩形 605">
                        <a:extLst>
                          <a:ext uri="{FF2B5EF4-FFF2-40B4-BE49-F238E27FC236}">
                            <a16:creationId xmlns:a16="http://schemas.microsoft.com/office/drawing/2014/main" id="{297982AD-CB2F-D346-927B-FF6C9E1670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607" name="椭圆 606">
                        <a:extLst>
                          <a:ext uri="{FF2B5EF4-FFF2-40B4-BE49-F238E27FC236}">
                            <a16:creationId xmlns:a16="http://schemas.microsoft.com/office/drawing/2014/main" id="{217DD4C7-BDA6-1343-AE6D-496FC18812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608" name="椭圆 607">
                        <a:extLst>
                          <a:ext uri="{FF2B5EF4-FFF2-40B4-BE49-F238E27FC236}">
                            <a16:creationId xmlns:a16="http://schemas.microsoft.com/office/drawing/2014/main" id="{D9E60F0D-039A-2A42-821F-F46DBFF7998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sp>
                  <p:nvSpPr>
                    <p:cNvPr id="605" name="矩形 604">
                      <a:extLst>
                        <a:ext uri="{FF2B5EF4-FFF2-40B4-BE49-F238E27FC236}">
                          <a16:creationId xmlns:a16="http://schemas.microsoft.com/office/drawing/2014/main" id="{84D0FD7D-E35E-144F-97F3-C97D3C9BAE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09831" y="5898450"/>
                      <a:ext cx="2478543" cy="306732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/>
                    </a:p>
                  </p:txBody>
                </p:sp>
              </p:grpSp>
              <p:grpSp>
                <p:nvGrpSpPr>
                  <p:cNvPr id="568" name="组合 567">
                    <a:extLst>
                      <a:ext uri="{FF2B5EF4-FFF2-40B4-BE49-F238E27FC236}">
                        <a16:creationId xmlns:a16="http://schemas.microsoft.com/office/drawing/2014/main" id="{283293CA-246C-B14C-B6AD-E77A6B207D9A}"/>
                      </a:ext>
                    </a:extLst>
                  </p:cNvPr>
                  <p:cNvGrpSpPr/>
                  <p:nvPr/>
                </p:nvGrpSpPr>
                <p:grpSpPr>
                  <a:xfrm>
                    <a:off x="868927" y="3639967"/>
                    <a:ext cx="3185174" cy="311469"/>
                    <a:chOff x="5379709" y="5360672"/>
                    <a:chExt cx="3185174" cy="311469"/>
                  </a:xfrm>
                  <a:solidFill>
                    <a:schemeClr val="bg1">
                      <a:lumMod val="50000"/>
                    </a:schemeClr>
                  </a:solidFill>
                </p:grpSpPr>
                <p:grpSp>
                  <p:nvGrpSpPr>
                    <p:cNvPr id="584" name="组合 583">
                      <a:extLst>
                        <a:ext uri="{FF2B5EF4-FFF2-40B4-BE49-F238E27FC236}">
                          <a16:creationId xmlns:a16="http://schemas.microsoft.com/office/drawing/2014/main" id="{489DE677-A627-FE44-8441-7907D84F156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79709" y="5367155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598" name="矩形 597">
                        <a:extLst>
                          <a:ext uri="{FF2B5EF4-FFF2-40B4-BE49-F238E27FC236}">
                            <a16:creationId xmlns:a16="http://schemas.microsoft.com/office/drawing/2014/main" id="{7F4480FD-1B11-D64C-A95B-5B1A6BB6111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99" name="椭圆 598">
                        <a:extLst>
                          <a:ext uri="{FF2B5EF4-FFF2-40B4-BE49-F238E27FC236}">
                            <a16:creationId xmlns:a16="http://schemas.microsoft.com/office/drawing/2014/main" id="{26E56C46-6274-4949-B3AB-CBE4286079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600" name="椭圆 599">
                        <a:extLst>
                          <a:ext uri="{FF2B5EF4-FFF2-40B4-BE49-F238E27FC236}">
                            <a16:creationId xmlns:a16="http://schemas.microsoft.com/office/drawing/2014/main" id="{46687BCA-5A4D-CA4C-B4C3-A7E8480834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85" name="组合 584">
                      <a:extLst>
                        <a:ext uri="{FF2B5EF4-FFF2-40B4-BE49-F238E27FC236}">
                          <a16:creationId xmlns:a16="http://schemas.microsoft.com/office/drawing/2014/main" id="{05A57CCA-BC8A-8D49-B1F8-34438F8E008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779822" y="5367341"/>
                      <a:ext cx="1101091" cy="304800"/>
                      <a:chOff x="3176234" y="1066800"/>
                      <a:chExt cx="1101091" cy="304800"/>
                    </a:xfrm>
                    <a:grpFill/>
                  </p:grpSpPr>
                  <p:sp>
                    <p:nvSpPr>
                      <p:cNvPr id="595" name="椭圆 594">
                        <a:extLst>
                          <a:ext uri="{FF2B5EF4-FFF2-40B4-BE49-F238E27FC236}">
                            <a16:creationId xmlns:a16="http://schemas.microsoft.com/office/drawing/2014/main" id="{A13F5B64-138B-6245-839D-DC9326C61E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6234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96" name="椭圆 595">
                        <a:extLst>
                          <a:ext uri="{FF2B5EF4-FFF2-40B4-BE49-F238E27FC236}">
                            <a16:creationId xmlns:a16="http://schemas.microsoft.com/office/drawing/2014/main" id="{2EB8DEA7-6509-604F-9097-AA8AF3E09E1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72525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97" name="矩形 596">
                        <a:extLst>
                          <a:ext uri="{FF2B5EF4-FFF2-40B4-BE49-F238E27FC236}">
                            <a16:creationId xmlns:a16="http://schemas.microsoft.com/office/drawing/2014/main" id="{A105F189-84D0-D942-97DB-E54A377076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13233" y="1066800"/>
                        <a:ext cx="831447" cy="304800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86" name="组合 585">
                      <a:extLst>
                        <a:ext uri="{FF2B5EF4-FFF2-40B4-BE49-F238E27FC236}">
                          <a16:creationId xmlns:a16="http://schemas.microsoft.com/office/drawing/2014/main" id="{6656C8BB-FB81-AB4A-B266-D86E81205BC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81686" y="5364981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592" name="矩形 591">
                        <a:extLst>
                          <a:ext uri="{FF2B5EF4-FFF2-40B4-BE49-F238E27FC236}">
                            <a16:creationId xmlns:a16="http://schemas.microsoft.com/office/drawing/2014/main" id="{FBFFB056-230D-7C42-A47A-D2576104E7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93" name="椭圆 592">
                        <a:extLst>
                          <a:ext uri="{FF2B5EF4-FFF2-40B4-BE49-F238E27FC236}">
                            <a16:creationId xmlns:a16="http://schemas.microsoft.com/office/drawing/2014/main" id="{5BBF05D9-7739-724B-BFE3-BB95D49A69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94" name="椭圆 593">
                        <a:extLst>
                          <a:ext uri="{FF2B5EF4-FFF2-40B4-BE49-F238E27FC236}">
                            <a16:creationId xmlns:a16="http://schemas.microsoft.com/office/drawing/2014/main" id="{01DE0338-8B65-534B-A7E9-C6C34EFECC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87" name="组合 586">
                      <a:extLst>
                        <a:ext uri="{FF2B5EF4-FFF2-40B4-BE49-F238E27FC236}">
                          <a16:creationId xmlns:a16="http://schemas.microsoft.com/office/drawing/2014/main" id="{A9D0679C-350B-004D-A756-C19DF3CF5A9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916637" y="5360672"/>
                      <a:ext cx="648246" cy="304800"/>
                      <a:chOff x="1622353" y="1066800"/>
                      <a:chExt cx="648246" cy="304800"/>
                    </a:xfrm>
                    <a:grpFill/>
                  </p:grpSpPr>
                  <p:sp>
                    <p:nvSpPr>
                      <p:cNvPr id="589" name="矩形 588">
                        <a:extLst>
                          <a:ext uri="{FF2B5EF4-FFF2-40B4-BE49-F238E27FC236}">
                            <a16:creationId xmlns:a16="http://schemas.microsoft.com/office/drawing/2014/main" id="{F60AE6C6-7C0F-A441-B6F4-7699456CC8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81554" y="1066800"/>
                        <a:ext cx="336645" cy="304800"/>
                      </a:xfrm>
                      <a:prstGeom prst="rect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90" name="椭圆 589">
                        <a:extLst>
                          <a:ext uri="{FF2B5EF4-FFF2-40B4-BE49-F238E27FC236}">
                            <a16:creationId xmlns:a16="http://schemas.microsoft.com/office/drawing/2014/main" id="{FE122696-0995-7347-BA6F-3881DF5617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22353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91" name="椭圆 590">
                        <a:extLst>
                          <a:ext uri="{FF2B5EF4-FFF2-40B4-BE49-F238E27FC236}">
                            <a16:creationId xmlns:a16="http://schemas.microsoft.com/office/drawing/2014/main" id="{D888B4E4-32B3-2B4D-9557-E079B77C16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5799" y="1066800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sp>
                  <p:nvSpPr>
                    <p:cNvPr id="588" name="矩形 587">
                      <a:extLst>
                        <a:ext uri="{FF2B5EF4-FFF2-40B4-BE49-F238E27FC236}">
                          <a16:creationId xmlns:a16="http://schemas.microsoft.com/office/drawing/2014/main" id="{C9DE8B8C-FC97-D348-B974-D397C30ED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09831" y="5360672"/>
                      <a:ext cx="2478543" cy="306732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/>
                    </a:p>
                  </p:txBody>
                </p:sp>
              </p:grpSp>
              <p:grpSp>
                <p:nvGrpSpPr>
                  <p:cNvPr id="569" name="组合 568">
                    <a:extLst>
                      <a:ext uri="{FF2B5EF4-FFF2-40B4-BE49-F238E27FC236}">
                        <a16:creationId xmlns:a16="http://schemas.microsoft.com/office/drawing/2014/main" id="{423F1B80-C401-DA44-8ED3-5938DD33A48F}"/>
                      </a:ext>
                    </a:extLst>
                  </p:cNvPr>
                  <p:cNvGrpSpPr/>
                  <p:nvPr/>
                </p:nvGrpSpPr>
                <p:grpSpPr>
                  <a:xfrm>
                    <a:off x="764892" y="3082591"/>
                    <a:ext cx="3322635" cy="311469"/>
                    <a:chOff x="5275674" y="4803296"/>
                    <a:chExt cx="3322635" cy="311469"/>
                  </a:xfrm>
                  <a:solidFill>
                    <a:schemeClr val="bg1">
                      <a:lumMod val="50000"/>
                    </a:schemeClr>
                  </a:solidFill>
                </p:grpSpPr>
                <p:grpSp>
                  <p:nvGrpSpPr>
                    <p:cNvPr id="573" name="组合 572">
                      <a:extLst>
                        <a:ext uri="{FF2B5EF4-FFF2-40B4-BE49-F238E27FC236}">
                          <a16:creationId xmlns:a16="http://schemas.microsoft.com/office/drawing/2014/main" id="{512824E6-FB4A-F640-884A-D299A9D1FFE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275674" y="4803296"/>
                      <a:ext cx="759997" cy="311469"/>
                      <a:chOff x="3176234" y="1047757"/>
                      <a:chExt cx="759997" cy="311469"/>
                    </a:xfrm>
                    <a:grpFill/>
                  </p:grpSpPr>
                  <p:sp>
                    <p:nvSpPr>
                      <p:cNvPr id="582" name="椭圆 581">
                        <a:extLst>
                          <a:ext uri="{FF2B5EF4-FFF2-40B4-BE49-F238E27FC236}">
                            <a16:creationId xmlns:a16="http://schemas.microsoft.com/office/drawing/2014/main" id="{FDB20810-EE84-D345-AD99-98510CF5CF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76234" y="1047757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83" name="椭圆 582">
                        <a:extLst>
                          <a:ext uri="{FF2B5EF4-FFF2-40B4-BE49-F238E27FC236}">
                            <a16:creationId xmlns:a16="http://schemas.microsoft.com/office/drawing/2014/main" id="{9568A229-0951-454E-9706-393A26A036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31431" y="1054426"/>
                        <a:ext cx="304800" cy="304800"/>
                      </a:xfrm>
                      <a:prstGeom prst="ellipse">
                        <a:avLst/>
                      </a:prstGeom>
                      <a:grpFill/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74" name="组合 573">
                      <a:extLst>
                        <a:ext uri="{FF2B5EF4-FFF2-40B4-BE49-F238E27FC236}">
                          <a16:creationId xmlns:a16="http://schemas.microsoft.com/office/drawing/2014/main" id="{B70E8CF2-0E59-384A-9DBC-E39C9BFE0BC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01413" y="4805974"/>
                      <a:ext cx="634990" cy="308791"/>
                      <a:chOff x="2094564" y="1050435"/>
                      <a:chExt cx="634990" cy="308791"/>
                    </a:xfrm>
                    <a:grpFill/>
                  </p:grpSpPr>
                  <p:sp>
                    <p:nvSpPr>
                      <p:cNvPr id="579" name="矩形 578">
                        <a:extLst>
                          <a:ext uri="{FF2B5EF4-FFF2-40B4-BE49-F238E27FC236}">
                            <a16:creationId xmlns:a16="http://schemas.microsoft.com/office/drawing/2014/main" id="{680997A6-1E6B-D446-BFE0-76978A41254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39788" y="1050435"/>
                        <a:ext cx="336645" cy="30480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80" name="椭圆 579">
                        <a:extLst>
                          <a:ext uri="{FF2B5EF4-FFF2-40B4-BE49-F238E27FC236}">
                            <a16:creationId xmlns:a16="http://schemas.microsoft.com/office/drawing/2014/main" id="{DFA5A962-A74B-9A46-A464-C945F52F109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94564" y="1054426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81" name="椭圆 580">
                        <a:extLst>
                          <a:ext uri="{FF2B5EF4-FFF2-40B4-BE49-F238E27FC236}">
                            <a16:creationId xmlns:a16="http://schemas.microsoft.com/office/drawing/2014/main" id="{EE569B19-3832-4742-8DA3-DAB03BDBCD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24754" y="105346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grpSp>
                  <p:nvGrpSpPr>
                    <p:cNvPr id="575" name="组合 574">
                      <a:extLst>
                        <a:ext uri="{FF2B5EF4-FFF2-40B4-BE49-F238E27FC236}">
                          <a16:creationId xmlns:a16="http://schemas.microsoft.com/office/drawing/2014/main" id="{34351AC4-FE1C-3442-BABC-C225C1FD681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629863" y="4807566"/>
                      <a:ext cx="968446" cy="304800"/>
                      <a:chOff x="3678640" y="1066800"/>
                      <a:chExt cx="968446" cy="304800"/>
                    </a:xfrm>
                    <a:grpFill/>
                  </p:grpSpPr>
                  <p:sp>
                    <p:nvSpPr>
                      <p:cNvPr id="577" name="椭圆 576">
                        <a:extLst>
                          <a:ext uri="{FF2B5EF4-FFF2-40B4-BE49-F238E27FC236}">
                            <a16:creationId xmlns:a16="http://schemas.microsoft.com/office/drawing/2014/main" id="{E30EDE88-59A2-5F4A-98D0-2B0C367F3D0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78640" y="1066800"/>
                        <a:ext cx="304800" cy="304800"/>
                      </a:xfrm>
                      <a:prstGeom prst="ellipse">
                        <a:avLst/>
                      </a:prstGeom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578" name="矩形 577">
                        <a:extLst>
                          <a:ext uri="{FF2B5EF4-FFF2-40B4-BE49-F238E27FC236}">
                            <a16:creationId xmlns:a16="http://schemas.microsoft.com/office/drawing/2014/main" id="{CFE9A93A-3CC0-7744-BC41-7842DC0649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815639" y="1066800"/>
                        <a:ext cx="831447" cy="304800"/>
                      </a:xfrm>
                      <a:prstGeom prst="rect">
                        <a:avLst/>
                      </a:prstGeom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</p:grpSp>
                <p:sp>
                  <p:nvSpPr>
                    <p:cNvPr id="576" name="矩形 575">
                      <a:extLst>
                        <a:ext uri="{FF2B5EF4-FFF2-40B4-BE49-F238E27FC236}">
                          <a16:creationId xmlns:a16="http://schemas.microsoft.com/office/drawing/2014/main" id="{9F6A9F33-CDC1-2A4B-9ED2-9DAA84AD51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09831" y="4808033"/>
                      <a:ext cx="2478543" cy="306732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bg2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zh-CN" altLang="en-US"/>
                    </a:p>
                  </p:txBody>
                </p:sp>
              </p:grpSp>
              <p:cxnSp>
                <p:nvCxnSpPr>
                  <p:cNvPr id="570" name="直线箭头连接符 569">
                    <a:extLst>
                      <a:ext uri="{FF2B5EF4-FFF2-40B4-BE49-F238E27FC236}">
                        <a16:creationId xmlns:a16="http://schemas.microsoft.com/office/drawing/2014/main" id="{AFE116E0-8F1C-5748-8920-97A1D060048F}"/>
                      </a:ext>
                    </a:extLst>
                  </p:cNvPr>
                  <p:cNvCxnSpPr/>
                  <p:nvPr/>
                </p:nvCxnSpPr>
                <p:spPr>
                  <a:xfrm>
                    <a:off x="1901262" y="2934461"/>
                    <a:ext cx="745673" cy="0"/>
                  </a:xfrm>
                  <a:prstGeom prst="straightConnector1">
                    <a:avLst/>
                  </a:prstGeom>
                  <a:ln w="25400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71" name="矩形 570">
                    <a:extLst>
                      <a:ext uri="{FF2B5EF4-FFF2-40B4-BE49-F238E27FC236}">
                        <a16:creationId xmlns:a16="http://schemas.microsoft.com/office/drawing/2014/main" id="{DCA5BE5A-0C38-2640-A6DC-7CFC619E6900}"/>
                      </a:ext>
                    </a:extLst>
                  </p:cNvPr>
                  <p:cNvSpPr/>
                  <p:nvPr/>
                </p:nvSpPr>
                <p:spPr>
                  <a:xfrm>
                    <a:off x="3588009" y="3082591"/>
                    <a:ext cx="636573" cy="140188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572" name="矩形 571">
                    <a:extLst>
                      <a:ext uri="{FF2B5EF4-FFF2-40B4-BE49-F238E27FC236}">
                        <a16:creationId xmlns:a16="http://schemas.microsoft.com/office/drawing/2014/main" id="{E1361EBB-B081-3246-81FD-785AF32BCAC6}"/>
                      </a:ext>
                    </a:extLst>
                  </p:cNvPr>
                  <p:cNvSpPr/>
                  <p:nvPr/>
                </p:nvSpPr>
                <p:spPr>
                  <a:xfrm>
                    <a:off x="457953" y="3082591"/>
                    <a:ext cx="636573" cy="140188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1207CC3F-F034-5142-97B5-2BBC0703D99D}"/>
              </a:ext>
            </a:extLst>
          </p:cNvPr>
          <p:cNvSpPr txBox="1"/>
          <p:nvPr/>
        </p:nvSpPr>
        <p:spPr>
          <a:xfrm>
            <a:off x="3299784" y="3158642"/>
            <a:ext cx="2479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Encoding Length: 4</a:t>
            </a:r>
            <a:endParaRPr kumimoji="1" lang="zh-CN" altLang="en-US" dirty="0"/>
          </a:p>
        </p:txBody>
      </p:sp>
      <p:sp>
        <p:nvSpPr>
          <p:cNvPr id="343" name="文本框 342">
            <a:extLst>
              <a:ext uri="{FF2B5EF4-FFF2-40B4-BE49-F238E27FC236}">
                <a16:creationId xmlns:a16="http://schemas.microsoft.com/office/drawing/2014/main" id="{9810484B-F6CD-5443-ADF3-26B95DF64414}"/>
              </a:ext>
            </a:extLst>
          </p:cNvPr>
          <p:cNvSpPr txBox="1"/>
          <p:nvPr/>
        </p:nvSpPr>
        <p:spPr>
          <a:xfrm>
            <a:off x="3275099" y="5550911"/>
            <a:ext cx="2479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Encoding Length: 6</a:t>
            </a:r>
            <a:endParaRPr kumimoji="1"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01D98FD4-8AFF-334F-990A-070626A63EAC}"/>
              </a:ext>
            </a:extLst>
          </p:cNvPr>
          <p:cNvSpPr txBox="1"/>
          <p:nvPr/>
        </p:nvSpPr>
        <p:spPr>
          <a:xfrm>
            <a:off x="6425081" y="3150216"/>
            <a:ext cx="2478543" cy="377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Decoding Result: 0100</a:t>
            </a:r>
            <a:endParaRPr kumimoji="1" lang="zh-CN" altLang="en-US" dirty="0"/>
          </a:p>
        </p:txBody>
      </p:sp>
      <p:sp>
        <p:nvSpPr>
          <p:cNvPr id="345" name="文本框 344">
            <a:extLst>
              <a:ext uri="{FF2B5EF4-FFF2-40B4-BE49-F238E27FC236}">
                <a16:creationId xmlns:a16="http://schemas.microsoft.com/office/drawing/2014/main" id="{56521A38-EC53-DC40-812F-43170228674D}"/>
              </a:ext>
            </a:extLst>
          </p:cNvPr>
          <p:cNvSpPr txBox="1"/>
          <p:nvPr/>
        </p:nvSpPr>
        <p:spPr>
          <a:xfrm>
            <a:off x="6409420" y="5542485"/>
            <a:ext cx="2734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Decoding Result: 000100</a:t>
            </a:r>
          </a:p>
          <a:p>
            <a:pPr algn="ctr"/>
            <a:r>
              <a:rPr kumimoji="1" lang="en-US" altLang="zh-CN" dirty="0"/>
              <a:t>                      or 001000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3668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" grpId="0"/>
      <p:bldP spid="34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20999</TotalTime>
  <Words>633</Words>
  <Application>Microsoft Macintosh PowerPoint</Application>
  <PresentationFormat>全屏显示(4:3)</PresentationFormat>
  <Paragraphs>162</Paragraphs>
  <Slides>15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宋体</vt:lpstr>
      <vt:lpstr>Arial</vt:lpstr>
      <vt:lpstr>Calibri</vt:lpstr>
      <vt:lpstr>Office Theme</vt:lpstr>
      <vt:lpstr>Research Progress of DIC &amp; DLD</vt:lpstr>
      <vt:lpstr>iOS Droplet Counter</vt:lpstr>
      <vt:lpstr>iOS Droplet Counter</vt:lpstr>
      <vt:lpstr>iOS Droplet Counter</vt:lpstr>
      <vt:lpstr>iOS Droplet Counter</vt:lpstr>
      <vt:lpstr>PowerPoint 演示文稿</vt:lpstr>
      <vt:lpstr>Droplet Length Decoder</vt:lpstr>
      <vt:lpstr>Droplet Length Decoder</vt:lpstr>
      <vt:lpstr>Droplet Length Decoder</vt:lpstr>
      <vt:lpstr>Droplet Length Decoder</vt:lpstr>
      <vt:lpstr>Droplet Length Decoder</vt:lpstr>
      <vt:lpstr>Droplet Length Decoder</vt:lpstr>
      <vt:lpstr>Overview</vt:lpstr>
      <vt:lpstr>Next Week Plan</vt:lpstr>
      <vt:lpstr>Thanks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Tony</dc:creator>
  <cp:lastModifiedBy>苏星宇</cp:lastModifiedBy>
  <cp:revision>691</cp:revision>
  <cp:lastPrinted>2014-06-12T12:00:32Z</cp:lastPrinted>
  <dcterms:created xsi:type="dcterms:W3CDTF">2012-07-13T16:47:14Z</dcterms:created>
  <dcterms:modified xsi:type="dcterms:W3CDTF">2018-07-31T13:23:03Z</dcterms:modified>
</cp:coreProperties>
</file>

<file path=docProps/thumbnail.jpeg>
</file>